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91" r:id="rId4"/>
    <p:sldId id="292" r:id="rId5"/>
    <p:sldId id="282" r:id="rId6"/>
    <p:sldId id="283" r:id="rId7"/>
    <p:sldId id="284" r:id="rId8"/>
    <p:sldId id="285" r:id="rId9"/>
    <p:sldId id="286" r:id="rId10"/>
    <p:sldId id="287" r:id="rId11"/>
    <p:sldId id="281" r:id="rId12"/>
    <p:sldId id="289" r:id="rId13"/>
    <p:sldId id="288" r:id="rId14"/>
    <p:sldId id="258" r:id="rId15"/>
    <p:sldId id="257" r:id="rId16"/>
    <p:sldId id="269" r:id="rId17"/>
    <p:sldId id="259" r:id="rId18"/>
    <p:sldId id="270" r:id="rId19"/>
    <p:sldId id="261" r:id="rId20"/>
    <p:sldId id="271" r:id="rId21"/>
    <p:sldId id="260" r:id="rId22"/>
    <p:sldId id="272" r:id="rId23"/>
    <p:sldId id="264" r:id="rId24"/>
    <p:sldId id="273" r:id="rId25"/>
    <p:sldId id="265" r:id="rId26"/>
    <p:sldId id="274" r:id="rId27"/>
    <p:sldId id="266" r:id="rId28"/>
    <p:sldId id="275" r:id="rId29"/>
    <p:sldId id="268" r:id="rId30"/>
    <p:sldId id="276" r:id="rId31"/>
    <p:sldId id="267" r:id="rId32"/>
    <p:sldId id="277" r:id="rId33"/>
    <p:sldId id="262" r:id="rId34"/>
    <p:sldId id="278" r:id="rId35"/>
    <p:sldId id="280" r:id="rId36"/>
    <p:sldId id="290" r:id="rId3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71A5B-1755-4A58-83F2-5E121819E157}" v="20" dt="2023-06-05T21:03:58.195"/>
    <p1510:client id="{687AD794-F347-407C-8010-4FA2D4948120}" v="2657" dt="2023-06-04T20:03:38.612"/>
    <p1510:client id="{B9C68B0C-6FB5-47F1-96C9-58849667DDCB}" v="7" dt="2023-06-20T20:40:41.614"/>
    <p1510:client id="{F389ADEE-7B77-D0A2-E314-D327708C5ED6}" v="530" dt="2023-06-05T16:06:35.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87AD794-F347-407C-8010-4FA2D4948120}"/>
    <pc:docChg chg="modSld">
      <pc:chgData name="" userId="" providerId="" clId="Web-{687AD794-F347-407C-8010-4FA2D4948120}" dt="2023-06-04T12:09:33.467" v="4" actId="20577"/>
      <pc:docMkLst>
        <pc:docMk/>
      </pc:docMkLst>
      <pc:sldChg chg="modSp">
        <pc:chgData name="" userId="" providerId="" clId="Web-{687AD794-F347-407C-8010-4FA2D4948120}" dt="2023-06-04T12:09:33.467" v="4" actId="20577"/>
        <pc:sldMkLst>
          <pc:docMk/>
          <pc:sldMk cId="650317164" sldId="256"/>
        </pc:sldMkLst>
        <pc:spChg chg="mod">
          <ac:chgData name="" userId="" providerId="" clId="Web-{687AD794-F347-407C-8010-4FA2D4948120}" dt="2023-06-04T12:09:33.467" v="4" actId="20577"/>
          <ac:spMkLst>
            <pc:docMk/>
            <pc:sldMk cId="650317164" sldId="256"/>
            <ac:spMk id="2" creationId="{00000000-0000-0000-0000-000000000000}"/>
          </ac:spMkLst>
        </pc:spChg>
      </pc:sldChg>
    </pc:docChg>
  </pc:docChgLst>
  <pc:docChgLst>
    <pc:chgData name="Maria Świergiel" userId="S::maria.swiergiel2009@sp2kornik.pl::33c08b07-ebdc-4661-bdcd-c402dfad6e1a" providerId="AD" clId="Web-{F389ADEE-7B77-D0A2-E314-D327708C5ED6}"/>
    <pc:docChg chg="modSld">
      <pc:chgData name="Maria Świergiel" userId="S::maria.swiergiel2009@sp2kornik.pl::33c08b07-ebdc-4661-bdcd-c402dfad6e1a" providerId="AD" clId="Web-{F389ADEE-7B77-D0A2-E314-D327708C5ED6}" dt="2023-06-05T16:06:35.404" v="291" actId="20577"/>
      <pc:docMkLst>
        <pc:docMk/>
      </pc:docMkLst>
      <pc:sldChg chg="modSp">
        <pc:chgData name="Maria Świergiel" userId="S::maria.swiergiel2009@sp2kornik.pl::33c08b07-ebdc-4661-bdcd-c402dfad6e1a" providerId="AD" clId="Web-{F389ADEE-7B77-D0A2-E314-D327708C5ED6}" dt="2023-06-05T16:05:00.043" v="253" actId="20577"/>
        <pc:sldMkLst>
          <pc:docMk/>
          <pc:sldMk cId="2089131999" sldId="257"/>
        </pc:sldMkLst>
        <pc:spChg chg="mod">
          <ac:chgData name="Maria Świergiel" userId="S::maria.swiergiel2009@sp2kornik.pl::33c08b07-ebdc-4661-bdcd-c402dfad6e1a" providerId="AD" clId="Web-{F389ADEE-7B77-D0A2-E314-D327708C5ED6}" dt="2023-06-05T16:05:00.043" v="253" actId="20577"/>
          <ac:spMkLst>
            <pc:docMk/>
            <pc:sldMk cId="2089131999" sldId="257"/>
            <ac:spMk id="5" creationId="{E4C2E47A-A64F-5823-5985-B96BF6933CB3}"/>
          </ac:spMkLst>
        </pc:spChg>
      </pc:sldChg>
      <pc:sldChg chg="modSp">
        <pc:chgData name="Maria Świergiel" userId="S::maria.swiergiel2009@sp2kornik.pl::33c08b07-ebdc-4661-bdcd-c402dfad6e1a" providerId="AD" clId="Web-{F389ADEE-7B77-D0A2-E314-D327708C5ED6}" dt="2023-06-05T16:04:35.745" v="245" actId="20577"/>
        <pc:sldMkLst>
          <pc:docMk/>
          <pc:sldMk cId="3786473632" sldId="259"/>
        </pc:sldMkLst>
        <pc:spChg chg="mod">
          <ac:chgData name="Maria Świergiel" userId="S::maria.swiergiel2009@sp2kornik.pl::33c08b07-ebdc-4661-bdcd-c402dfad6e1a" providerId="AD" clId="Web-{F389ADEE-7B77-D0A2-E314-D327708C5ED6}" dt="2023-06-05T16:04:35.745" v="245" actId="20577"/>
          <ac:spMkLst>
            <pc:docMk/>
            <pc:sldMk cId="3786473632" sldId="259"/>
            <ac:spMk id="5" creationId="{E4C2E47A-A64F-5823-5985-B96BF6933CB3}"/>
          </ac:spMkLst>
        </pc:spChg>
      </pc:sldChg>
      <pc:sldChg chg="modSp">
        <pc:chgData name="Maria Świergiel" userId="S::maria.swiergiel2009@sp2kornik.pl::33c08b07-ebdc-4661-bdcd-c402dfad6e1a" providerId="AD" clId="Web-{F389ADEE-7B77-D0A2-E314-D327708C5ED6}" dt="2023-06-05T16:03:52.166" v="236" actId="20577"/>
        <pc:sldMkLst>
          <pc:docMk/>
          <pc:sldMk cId="2621154989" sldId="260"/>
        </pc:sldMkLst>
        <pc:spChg chg="mod">
          <ac:chgData name="Maria Świergiel" userId="S::maria.swiergiel2009@sp2kornik.pl::33c08b07-ebdc-4661-bdcd-c402dfad6e1a" providerId="AD" clId="Web-{F389ADEE-7B77-D0A2-E314-D327708C5ED6}" dt="2023-06-05T16:03:52.166" v="236" actId="20577"/>
          <ac:spMkLst>
            <pc:docMk/>
            <pc:sldMk cId="2621154989" sldId="260"/>
            <ac:spMk id="5" creationId="{E4C2E47A-A64F-5823-5985-B96BF6933CB3}"/>
          </ac:spMkLst>
        </pc:spChg>
      </pc:sldChg>
      <pc:sldChg chg="modSp">
        <pc:chgData name="Maria Świergiel" userId="S::maria.swiergiel2009@sp2kornik.pl::33c08b07-ebdc-4661-bdcd-c402dfad6e1a" providerId="AD" clId="Web-{F389ADEE-7B77-D0A2-E314-D327708C5ED6}" dt="2023-06-05T16:04:15.463" v="240" actId="20577"/>
        <pc:sldMkLst>
          <pc:docMk/>
          <pc:sldMk cId="4014769083" sldId="261"/>
        </pc:sldMkLst>
        <pc:spChg chg="mod">
          <ac:chgData name="Maria Świergiel" userId="S::maria.swiergiel2009@sp2kornik.pl::33c08b07-ebdc-4661-bdcd-c402dfad6e1a" providerId="AD" clId="Web-{F389ADEE-7B77-D0A2-E314-D327708C5ED6}" dt="2023-06-05T16:04:15.463" v="240" actId="20577"/>
          <ac:spMkLst>
            <pc:docMk/>
            <pc:sldMk cId="4014769083" sldId="261"/>
            <ac:spMk id="5" creationId="{E4C2E47A-A64F-5823-5985-B96BF6933CB3}"/>
          </ac:spMkLst>
        </pc:spChg>
      </pc:sldChg>
      <pc:sldChg chg="modSp">
        <pc:chgData name="Maria Świergiel" userId="S::maria.swiergiel2009@sp2kornik.pl::33c08b07-ebdc-4661-bdcd-c402dfad6e1a" providerId="AD" clId="Web-{F389ADEE-7B77-D0A2-E314-D327708C5ED6}" dt="2023-06-05T16:01:55.741" v="199" actId="20577"/>
        <pc:sldMkLst>
          <pc:docMk/>
          <pc:sldMk cId="761560468" sldId="262"/>
        </pc:sldMkLst>
        <pc:spChg chg="mod">
          <ac:chgData name="Maria Świergiel" userId="S::maria.swiergiel2009@sp2kornik.pl::33c08b07-ebdc-4661-bdcd-c402dfad6e1a" providerId="AD" clId="Web-{F389ADEE-7B77-D0A2-E314-D327708C5ED6}" dt="2023-06-05T16:01:55.741" v="199" actId="20577"/>
          <ac:spMkLst>
            <pc:docMk/>
            <pc:sldMk cId="761560468" sldId="262"/>
            <ac:spMk id="5" creationId="{E4C2E47A-A64F-5823-5985-B96BF6933CB3}"/>
          </ac:spMkLst>
        </pc:spChg>
      </pc:sldChg>
      <pc:sldChg chg="modSp">
        <pc:chgData name="Maria Świergiel" userId="S::maria.swiergiel2009@sp2kornik.pl::33c08b07-ebdc-4661-bdcd-c402dfad6e1a" providerId="AD" clId="Web-{F389ADEE-7B77-D0A2-E314-D327708C5ED6}" dt="2023-06-05T16:03:33.775" v="231" actId="20577"/>
        <pc:sldMkLst>
          <pc:docMk/>
          <pc:sldMk cId="652218061" sldId="264"/>
        </pc:sldMkLst>
        <pc:spChg chg="mod">
          <ac:chgData name="Maria Świergiel" userId="S::maria.swiergiel2009@sp2kornik.pl::33c08b07-ebdc-4661-bdcd-c402dfad6e1a" providerId="AD" clId="Web-{F389ADEE-7B77-D0A2-E314-D327708C5ED6}" dt="2023-06-05T16:03:33.775" v="231" actId="20577"/>
          <ac:spMkLst>
            <pc:docMk/>
            <pc:sldMk cId="652218061" sldId="264"/>
            <ac:spMk id="5" creationId="{E4C2E47A-A64F-5823-5985-B96BF6933CB3}"/>
          </ac:spMkLst>
        </pc:spChg>
      </pc:sldChg>
      <pc:sldChg chg="modSp">
        <pc:chgData name="Maria Świergiel" userId="S::maria.swiergiel2009@sp2kornik.pl::33c08b07-ebdc-4661-bdcd-c402dfad6e1a" providerId="AD" clId="Web-{F389ADEE-7B77-D0A2-E314-D327708C5ED6}" dt="2023-06-05T16:03:16.056" v="225" actId="20577"/>
        <pc:sldMkLst>
          <pc:docMk/>
          <pc:sldMk cId="2453200965" sldId="265"/>
        </pc:sldMkLst>
        <pc:spChg chg="mod">
          <ac:chgData name="Maria Świergiel" userId="S::maria.swiergiel2009@sp2kornik.pl::33c08b07-ebdc-4661-bdcd-c402dfad6e1a" providerId="AD" clId="Web-{F389ADEE-7B77-D0A2-E314-D327708C5ED6}" dt="2023-06-05T16:03:16.056" v="225" actId="20577"/>
          <ac:spMkLst>
            <pc:docMk/>
            <pc:sldMk cId="2453200965" sldId="265"/>
            <ac:spMk id="5" creationId="{E4C2E47A-A64F-5823-5985-B96BF6933CB3}"/>
          </ac:spMkLst>
        </pc:spChg>
      </pc:sldChg>
      <pc:sldChg chg="modSp">
        <pc:chgData name="Maria Świergiel" userId="S::maria.swiergiel2009@sp2kornik.pl::33c08b07-ebdc-4661-bdcd-c402dfad6e1a" providerId="AD" clId="Web-{F389ADEE-7B77-D0A2-E314-D327708C5ED6}" dt="2023-06-05T16:02:57.493" v="218" actId="20577"/>
        <pc:sldMkLst>
          <pc:docMk/>
          <pc:sldMk cId="596497080" sldId="266"/>
        </pc:sldMkLst>
        <pc:spChg chg="mod">
          <ac:chgData name="Maria Świergiel" userId="S::maria.swiergiel2009@sp2kornik.pl::33c08b07-ebdc-4661-bdcd-c402dfad6e1a" providerId="AD" clId="Web-{F389ADEE-7B77-D0A2-E314-D327708C5ED6}" dt="2023-06-05T16:02:57.493" v="218" actId="20577"/>
          <ac:spMkLst>
            <pc:docMk/>
            <pc:sldMk cId="596497080" sldId="266"/>
            <ac:spMk id="5" creationId="{E4C2E47A-A64F-5823-5985-B96BF6933CB3}"/>
          </ac:spMkLst>
        </pc:spChg>
      </pc:sldChg>
      <pc:sldChg chg="modSp">
        <pc:chgData name="Maria Świergiel" userId="S::maria.swiergiel2009@sp2kornik.pl::33c08b07-ebdc-4661-bdcd-c402dfad6e1a" providerId="AD" clId="Web-{F389ADEE-7B77-D0A2-E314-D327708C5ED6}" dt="2023-06-05T16:02:13.867" v="206" actId="20577"/>
        <pc:sldMkLst>
          <pc:docMk/>
          <pc:sldMk cId="1632810879" sldId="267"/>
        </pc:sldMkLst>
        <pc:spChg chg="mod">
          <ac:chgData name="Maria Świergiel" userId="S::maria.swiergiel2009@sp2kornik.pl::33c08b07-ebdc-4661-bdcd-c402dfad6e1a" providerId="AD" clId="Web-{F389ADEE-7B77-D0A2-E314-D327708C5ED6}" dt="2023-06-05T16:02:13.867" v="206" actId="20577"/>
          <ac:spMkLst>
            <pc:docMk/>
            <pc:sldMk cId="1632810879" sldId="267"/>
            <ac:spMk id="5" creationId="{E4C2E47A-A64F-5823-5985-B96BF6933CB3}"/>
          </ac:spMkLst>
        </pc:spChg>
      </pc:sldChg>
      <pc:sldChg chg="modSp">
        <pc:chgData name="Maria Świergiel" userId="S::maria.swiergiel2009@sp2kornik.pl::33c08b07-ebdc-4661-bdcd-c402dfad6e1a" providerId="AD" clId="Web-{F389ADEE-7B77-D0A2-E314-D327708C5ED6}" dt="2023-06-05T16:02:37.758" v="213" actId="20577"/>
        <pc:sldMkLst>
          <pc:docMk/>
          <pc:sldMk cId="3588684030" sldId="268"/>
        </pc:sldMkLst>
        <pc:spChg chg="mod">
          <ac:chgData name="Maria Świergiel" userId="S::maria.swiergiel2009@sp2kornik.pl::33c08b07-ebdc-4661-bdcd-c402dfad6e1a" providerId="AD" clId="Web-{F389ADEE-7B77-D0A2-E314-D327708C5ED6}" dt="2023-06-05T16:02:37.758" v="213" actId="20577"/>
          <ac:spMkLst>
            <pc:docMk/>
            <pc:sldMk cId="3588684030" sldId="268"/>
            <ac:spMk id="5" creationId="{E4C2E47A-A64F-5823-5985-B96BF6933CB3}"/>
          </ac:spMkLst>
        </pc:spChg>
      </pc:sldChg>
      <pc:sldChg chg="modSp">
        <pc:chgData name="Maria Świergiel" userId="S::maria.swiergiel2009@sp2kornik.pl::33c08b07-ebdc-4661-bdcd-c402dfad6e1a" providerId="AD" clId="Web-{F389ADEE-7B77-D0A2-E314-D327708C5ED6}" dt="2023-06-05T16:06:35.404" v="291" actId="20577"/>
        <pc:sldMkLst>
          <pc:docMk/>
          <pc:sldMk cId="778274752" sldId="280"/>
        </pc:sldMkLst>
        <pc:spChg chg="mod">
          <ac:chgData name="Maria Świergiel" userId="S::maria.swiergiel2009@sp2kornik.pl::33c08b07-ebdc-4661-bdcd-c402dfad6e1a" providerId="AD" clId="Web-{F389ADEE-7B77-D0A2-E314-D327708C5ED6}" dt="2023-06-05T16:06:35.404" v="291" actId="20577"/>
          <ac:spMkLst>
            <pc:docMk/>
            <pc:sldMk cId="778274752" sldId="280"/>
            <ac:spMk id="3" creationId="{B25FBC14-72C0-97DB-B8DA-3A6859FA9A4E}"/>
          </ac:spMkLst>
        </pc:spChg>
      </pc:sldChg>
    </pc:docChg>
  </pc:docChgLst>
  <pc:docChgLst>
    <pc:chgData name="Agnieszka Półchłopek" userId="S::agnieszka.polchlopek@sp2kornik.onmicrosoft.com::4d0cc762-2c1f-4738-8954-2397b6daae98" providerId="AD" clId="Web-{B9C68B0C-6FB5-47F1-96C9-58849667DDCB}"/>
    <pc:docChg chg="modSld">
      <pc:chgData name="Agnieszka Półchłopek" userId="S::agnieszka.polchlopek@sp2kornik.onmicrosoft.com::4d0cc762-2c1f-4738-8954-2397b6daae98" providerId="AD" clId="Web-{B9C68B0C-6FB5-47F1-96C9-58849667DDCB}" dt="2023-06-20T20:40:41.614" v="4" actId="20577"/>
      <pc:docMkLst>
        <pc:docMk/>
      </pc:docMkLst>
      <pc:sldChg chg="modSp">
        <pc:chgData name="Agnieszka Półchłopek" userId="S::agnieszka.polchlopek@sp2kornik.onmicrosoft.com::4d0cc762-2c1f-4738-8954-2397b6daae98" providerId="AD" clId="Web-{B9C68B0C-6FB5-47F1-96C9-58849667DDCB}" dt="2023-06-20T20:40:41.614" v="4" actId="20577"/>
        <pc:sldMkLst>
          <pc:docMk/>
          <pc:sldMk cId="1348921456" sldId="278"/>
        </pc:sldMkLst>
        <pc:spChg chg="mod">
          <ac:chgData name="Agnieszka Półchłopek" userId="S::agnieszka.polchlopek@sp2kornik.onmicrosoft.com::4d0cc762-2c1f-4738-8954-2397b6daae98" providerId="AD" clId="Web-{B9C68B0C-6FB5-47F1-96C9-58849667DDCB}" dt="2023-06-20T20:40:41.614" v="4" actId="20577"/>
          <ac:spMkLst>
            <pc:docMk/>
            <pc:sldMk cId="1348921456" sldId="278"/>
            <ac:spMk id="2" creationId="{888B9282-3F64-35AB-205A-10A78B0AA70A}"/>
          </ac:spMkLst>
        </pc:spChg>
      </pc:sldChg>
      <pc:sldChg chg="modSp">
        <pc:chgData name="Agnieszka Półchłopek" userId="S::agnieszka.polchlopek@sp2kornik.onmicrosoft.com::4d0cc762-2c1f-4738-8954-2397b6daae98" providerId="AD" clId="Web-{B9C68B0C-6FB5-47F1-96C9-58849667DDCB}" dt="2023-06-20T20:39:01.299" v="0" actId="20577"/>
        <pc:sldMkLst>
          <pc:docMk/>
          <pc:sldMk cId="2288793975" sldId="290"/>
        </pc:sldMkLst>
        <pc:spChg chg="mod">
          <ac:chgData name="Agnieszka Półchłopek" userId="S::agnieszka.polchlopek@sp2kornik.onmicrosoft.com::4d0cc762-2c1f-4738-8954-2397b6daae98" providerId="AD" clId="Web-{B9C68B0C-6FB5-47F1-96C9-58849667DDCB}" dt="2023-06-20T20:39:01.299" v="0" actId="20577"/>
          <ac:spMkLst>
            <pc:docMk/>
            <pc:sldMk cId="2288793975" sldId="290"/>
            <ac:spMk id="2" creationId="{C9B53AB1-5FAD-AE2A-3F2F-5BD00B8E7B28}"/>
          </ac:spMkLst>
        </pc:spChg>
      </pc:sldChg>
    </pc:docChg>
  </pc:docChgLst>
  <pc:docChgLst>
    <pc:chgData name="Agnieszka Półchłopek" userId="S::agnieszka.polchlopek@sp2kornik.onmicrosoft.com::4d0cc762-2c1f-4738-8954-2397b6daae98" providerId="AD" clId="Web-{32071A5B-1755-4A58-83F2-5E121819E157}"/>
    <pc:docChg chg="modSld">
      <pc:chgData name="Agnieszka Półchłopek" userId="S::agnieszka.polchlopek@sp2kornik.onmicrosoft.com::4d0cc762-2c1f-4738-8954-2397b6daae98" providerId="AD" clId="Web-{32071A5B-1755-4A58-83F2-5E121819E157}" dt="2023-06-05T21:03:57.352" v="5" actId="20577"/>
      <pc:docMkLst>
        <pc:docMk/>
      </pc:docMkLst>
      <pc:sldChg chg="modSp">
        <pc:chgData name="Agnieszka Półchłopek" userId="S::agnieszka.polchlopek@sp2kornik.onmicrosoft.com::4d0cc762-2c1f-4738-8954-2397b6daae98" providerId="AD" clId="Web-{32071A5B-1755-4A58-83F2-5E121819E157}" dt="2023-06-05T21:02:05.817" v="1" actId="20577"/>
        <pc:sldMkLst>
          <pc:docMk/>
          <pc:sldMk cId="2089131999" sldId="257"/>
        </pc:sldMkLst>
        <pc:spChg chg="mod">
          <ac:chgData name="Agnieszka Półchłopek" userId="S::agnieszka.polchlopek@sp2kornik.onmicrosoft.com::4d0cc762-2c1f-4738-8954-2397b6daae98" providerId="AD" clId="Web-{32071A5B-1755-4A58-83F2-5E121819E157}" dt="2023-06-05T21:02:05.817" v="1" actId="20577"/>
          <ac:spMkLst>
            <pc:docMk/>
            <pc:sldMk cId="2089131999" sldId="257"/>
            <ac:spMk id="5" creationId="{E4C2E47A-A64F-5823-5985-B96BF6933CB3}"/>
          </ac:spMkLst>
        </pc:spChg>
      </pc:sldChg>
      <pc:sldChg chg="modSp">
        <pc:chgData name="Agnieszka Półchłopek" userId="S::agnieszka.polchlopek@sp2kornik.onmicrosoft.com::4d0cc762-2c1f-4738-8954-2397b6daae98" providerId="AD" clId="Web-{32071A5B-1755-4A58-83F2-5E121819E157}" dt="2023-06-05T21:03:18.491" v="3" actId="20577"/>
        <pc:sldMkLst>
          <pc:docMk/>
          <pc:sldMk cId="2621154989" sldId="260"/>
        </pc:sldMkLst>
        <pc:spChg chg="mod">
          <ac:chgData name="Agnieszka Półchłopek" userId="S::agnieszka.polchlopek@sp2kornik.onmicrosoft.com::4d0cc762-2c1f-4738-8954-2397b6daae98" providerId="AD" clId="Web-{32071A5B-1755-4A58-83F2-5E121819E157}" dt="2023-06-05T21:03:18.491" v="3" actId="20577"/>
          <ac:spMkLst>
            <pc:docMk/>
            <pc:sldMk cId="2621154989" sldId="260"/>
            <ac:spMk id="5" creationId="{E4C2E47A-A64F-5823-5985-B96BF6933CB3}"/>
          </ac:spMkLst>
        </pc:spChg>
      </pc:sldChg>
      <pc:sldChg chg="modSp">
        <pc:chgData name="Agnieszka Półchłopek" userId="S::agnieszka.polchlopek@sp2kornik.onmicrosoft.com::4d0cc762-2c1f-4738-8954-2397b6daae98" providerId="AD" clId="Web-{32071A5B-1755-4A58-83F2-5E121819E157}" dt="2023-06-05T21:03:36.242" v="4" actId="20577"/>
        <pc:sldMkLst>
          <pc:docMk/>
          <pc:sldMk cId="652218061" sldId="264"/>
        </pc:sldMkLst>
        <pc:spChg chg="mod">
          <ac:chgData name="Agnieszka Półchłopek" userId="S::agnieszka.polchlopek@sp2kornik.onmicrosoft.com::4d0cc762-2c1f-4738-8954-2397b6daae98" providerId="AD" clId="Web-{32071A5B-1755-4A58-83F2-5E121819E157}" dt="2023-06-05T21:03:36.242" v="4" actId="20577"/>
          <ac:spMkLst>
            <pc:docMk/>
            <pc:sldMk cId="652218061" sldId="264"/>
            <ac:spMk id="5" creationId="{E4C2E47A-A64F-5823-5985-B96BF6933CB3}"/>
          </ac:spMkLst>
        </pc:spChg>
      </pc:sldChg>
      <pc:sldChg chg="modSp">
        <pc:chgData name="Agnieszka Półchłopek" userId="S::agnieszka.polchlopek@sp2kornik.onmicrosoft.com::4d0cc762-2c1f-4738-8954-2397b6daae98" providerId="AD" clId="Web-{32071A5B-1755-4A58-83F2-5E121819E157}" dt="2023-06-05T21:03:57.352" v="5" actId="20577"/>
        <pc:sldMkLst>
          <pc:docMk/>
          <pc:sldMk cId="2453200965" sldId="265"/>
        </pc:sldMkLst>
        <pc:spChg chg="mod">
          <ac:chgData name="Agnieszka Półchłopek" userId="S::agnieszka.polchlopek@sp2kornik.onmicrosoft.com::4d0cc762-2c1f-4738-8954-2397b6daae98" providerId="AD" clId="Web-{32071A5B-1755-4A58-83F2-5E121819E157}" dt="2023-06-05T21:03:57.352" v="5" actId="20577"/>
          <ac:spMkLst>
            <pc:docMk/>
            <pc:sldMk cId="2453200965" sldId="265"/>
            <ac:spMk id="5" creationId="{E4C2E47A-A64F-5823-5985-B96BF6933CB3}"/>
          </ac:spMkLst>
        </pc:spChg>
      </pc:sldChg>
    </pc:docChg>
  </pc:docChgLst>
  <pc:docChgLst>
    <pc:chgData name="Maria Świergiel" userId="S::maria.swiergiel2009@sp2kornik.pl::33c08b07-ebdc-4661-bdcd-c402dfad6e1a" providerId="AD" clId="Web-{687AD794-F347-407C-8010-4FA2D4948120}"/>
    <pc:docChg chg="addSld delSld modSld sldOrd addMainMaster delMainMaster">
      <pc:chgData name="Maria Świergiel" userId="S::maria.swiergiel2009@sp2kornik.pl::33c08b07-ebdc-4661-bdcd-c402dfad6e1a" providerId="AD" clId="Web-{687AD794-F347-407C-8010-4FA2D4948120}" dt="2023-06-04T20:03:43.347" v="1870"/>
      <pc:docMkLst>
        <pc:docMk/>
      </pc:docMkLst>
      <pc:sldChg chg="addSp modSp mod setBg modClrScheme addAnim chgLayout">
        <pc:chgData name="Maria Świergiel" userId="S::maria.swiergiel2009@sp2kornik.pl::33c08b07-ebdc-4661-bdcd-c402dfad6e1a" providerId="AD" clId="Web-{687AD794-F347-407C-8010-4FA2D4948120}" dt="2023-06-04T12:13:17.913" v="60" actId="20577"/>
        <pc:sldMkLst>
          <pc:docMk/>
          <pc:sldMk cId="650317164" sldId="256"/>
        </pc:sldMkLst>
        <pc:spChg chg="mod">
          <ac:chgData name="Maria Świergiel" userId="S::maria.swiergiel2009@sp2kornik.pl::33c08b07-ebdc-4661-bdcd-c402dfad6e1a" providerId="AD" clId="Web-{687AD794-F347-407C-8010-4FA2D4948120}" dt="2023-06-04T12:13:17.913" v="60" actId="20577"/>
          <ac:spMkLst>
            <pc:docMk/>
            <pc:sldMk cId="650317164" sldId="256"/>
            <ac:spMk id="2" creationId="{00000000-0000-0000-0000-000000000000}"/>
          </ac:spMkLst>
        </pc:spChg>
        <pc:spChg chg="mod">
          <ac:chgData name="Maria Świergiel" userId="S::maria.swiergiel2009@sp2kornik.pl::33c08b07-ebdc-4661-bdcd-c402dfad6e1a" providerId="AD" clId="Web-{687AD794-F347-407C-8010-4FA2D4948120}" dt="2023-06-04T12:12:44.084" v="53"/>
          <ac:spMkLst>
            <pc:docMk/>
            <pc:sldMk cId="650317164" sldId="256"/>
            <ac:spMk id="3" creationId="{00000000-0000-0000-0000-000000000000}"/>
          </ac:spMkLst>
        </pc:spChg>
        <pc:spChg chg="add">
          <ac:chgData name="Maria Świergiel" userId="S::maria.swiergiel2009@sp2kornik.pl::33c08b07-ebdc-4661-bdcd-c402dfad6e1a" providerId="AD" clId="Web-{687AD794-F347-407C-8010-4FA2D4948120}" dt="2023-06-04T12:12:44.084" v="53"/>
          <ac:spMkLst>
            <pc:docMk/>
            <pc:sldMk cId="650317164" sldId="256"/>
            <ac:spMk id="9" creationId="{F6E7DCFE-4F50-48FD-A0DF-0B44956E84DF}"/>
          </ac:spMkLst>
        </pc:spChg>
        <pc:spChg chg="add">
          <ac:chgData name="Maria Świergiel" userId="S::maria.swiergiel2009@sp2kornik.pl::33c08b07-ebdc-4661-bdcd-c402dfad6e1a" providerId="AD" clId="Web-{687AD794-F347-407C-8010-4FA2D4948120}" dt="2023-06-04T12:12:44.084" v="53"/>
          <ac:spMkLst>
            <pc:docMk/>
            <pc:sldMk cId="650317164" sldId="256"/>
            <ac:spMk id="11" creationId="{92ACA378-7594-4CA7-A0F2-B9D9DB9EE8E8}"/>
          </ac:spMkLst>
        </pc:spChg>
        <pc:spChg chg="add">
          <ac:chgData name="Maria Świergiel" userId="S::maria.swiergiel2009@sp2kornik.pl::33c08b07-ebdc-4661-bdcd-c402dfad6e1a" providerId="AD" clId="Web-{687AD794-F347-407C-8010-4FA2D4948120}" dt="2023-06-04T12:12:44.084" v="53"/>
          <ac:spMkLst>
            <pc:docMk/>
            <pc:sldMk cId="650317164" sldId="256"/>
            <ac:spMk id="13" creationId="{8009804D-EEDA-4241-A1DC-D0EE36995425}"/>
          </ac:spMkLst>
        </pc:spChg>
        <pc:spChg chg="add">
          <ac:chgData name="Maria Świergiel" userId="S::maria.swiergiel2009@sp2kornik.pl::33c08b07-ebdc-4661-bdcd-c402dfad6e1a" providerId="AD" clId="Web-{687AD794-F347-407C-8010-4FA2D4948120}" dt="2023-06-04T12:12:44.084" v="53"/>
          <ac:spMkLst>
            <pc:docMk/>
            <pc:sldMk cId="650317164" sldId="256"/>
            <ac:spMk id="15" creationId="{9C455384-AD1E-43F5-A0B6-C938F956433D}"/>
          </ac:spMkLst>
        </pc:spChg>
        <pc:picChg chg="add mod ord">
          <ac:chgData name="Maria Świergiel" userId="S::maria.swiergiel2009@sp2kornik.pl::33c08b07-ebdc-4661-bdcd-c402dfad6e1a" providerId="AD" clId="Web-{687AD794-F347-407C-8010-4FA2D4948120}" dt="2023-06-04T12:12:44.084" v="53"/>
          <ac:picMkLst>
            <pc:docMk/>
            <pc:sldMk cId="650317164" sldId="256"/>
            <ac:picMk id="4" creationId="{41202613-180E-67CE-05E4-B1E6DCA5BC24}"/>
          </ac:picMkLst>
        </pc:picChg>
      </pc:sldChg>
      <pc:sldChg chg="addSp delSp modSp new">
        <pc:chgData name="Maria Świergiel" userId="S::maria.swiergiel2009@sp2kornik.pl::33c08b07-ebdc-4661-bdcd-c402dfad6e1a" providerId="AD" clId="Web-{687AD794-F347-407C-8010-4FA2D4948120}" dt="2023-06-04T13:08:00.292" v="267" actId="20577"/>
        <pc:sldMkLst>
          <pc:docMk/>
          <pc:sldMk cId="2089131999" sldId="257"/>
        </pc:sldMkLst>
        <pc:spChg chg="mod">
          <ac:chgData name="Maria Świergiel" userId="S::maria.swiergiel2009@sp2kornik.pl::33c08b07-ebdc-4661-bdcd-c402dfad6e1a" providerId="AD" clId="Web-{687AD794-F347-407C-8010-4FA2D4948120}" dt="2023-06-04T12:56:45.345" v="86" actId="20577"/>
          <ac:spMkLst>
            <pc:docMk/>
            <pc:sldMk cId="2089131999" sldId="257"/>
            <ac:spMk id="2" creationId="{5BDFCF1B-63C6-ADD1-7DFB-A286CFFF2BCE}"/>
          </ac:spMkLst>
        </pc:spChg>
        <pc:spChg chg="del">
          <ac:chgData name="Maria Świergiel" userId="S::maria.swiergiel2009@sp2kornik.pl::33c08b07-ebdc-4661-bdcd-c402dfad6e1a" providerId="AD" clId="Web-{687AD794-F347-407C-8010-4FA2D4948120}" dt="2023-06-04T12:55:13.951" v="62"/>
          <ac:spMkLst>
            <pc:docMk/>
            <pc:sldMk cId="2089131999" sldId="257"/>
            <ac:spMk id="3" creationId="{4941E600-D53E-0211-BE82-65ED2EB38AF5}"/>
          </ac:spMkLst>
        </pc:spChg>
        <pc:spChg chg="add mod">
          <ac:chgData name="Maria Świergiel" userId="S::maria.swiergiel2009@sp2kornik.pl::33c08b07-ebdc-4661-bdcd-c402dfad6e1a" providerId="AD" clId="Web-{687AD794-F347-407C-8010-4FA2D4948120}" dt="2023-06-04T13:04:06.096" v="199" actId="1076"/>
          <ac:spMkLst>
            <pc:docMk/>
            <pc:sldMk cId="2089131999" sldId="257"/>
            <ac:spMk id="5" creationId="{E4C2E47A-A64F-5823-5985-B96BF6933CB3}"/>
          </ac:spMkLst>
        </pc:spChg>
        <pc:spChg chg="add mod">
          <ac:chgData name="Maria Świergiel" userId="S::maria.swiergiel2009@sp2kornik.pl::33c08b07-ebdc-4661-bdcd-c402dfad6e1a" providerId="AD" clId="Web-{687AD794-F347-407C-8010-4FA2D4948120}" dt="2023-06-04T13:07:08.258" v="249"/>
          <ac:spMkLst>
            <pc:docMk/>
            <pc:sldMk cId="2089131999" sldId="257"/>
            <ac:spMk id="6" creationId="{E7817383-DB80-FBFA-A2B1-02524BC2C1CE}"/>
          </ac:spMkLst>
        </pc:spChg>
        <pc:spChg chg="add mod">
          <ac:chgData name="Maria Świergiel" userId="S::maria.swiergiel2009@sp2kornik.pl::33c08b07-ebdc-4661-bdcd-c402dfad6e1a" providerId="AD" clId="Web-{687AD794-F347-407C-8010-4FA2D4948120}" dt="2023-06-04T13:07:06.196" v="248"/>
          <ac:spMkLst>
            <pc:docMk/>
            <pc:sldMk cId="2089131999" sldId="257"/>
            <ac:spMk id="7" creationId="{5D055C91-8D49-5345-8BAE-EFF183AAFCE3}"/>
          </ac:spMkLst>
        </pc:spChg>
        <pc:spChg chg="add mod">
          <ac:chgData name="Maria Świergiel" userId="S::maria.swiergiel2009@sp2kornik.pl::33c08b07-ebdc-4661-bdcd-c402dfad6e1a" providerId="AD" clId="Web-{687AD794-F347-407C-8010-4FA2D4948120}" dt="2023-06-04T13:07:23.181" v="251" actId="20577"/>
          <ac:spMkLst>
            <pc:docMk/>
            <pc:sldMk cId="2089131999" sldId="257"/>
            <ac:spMk id="8" creationId="{C2C2A6E8-0A71-5A1A-E6AC-3AEEE5787D25}"/>
          </ac:spMkLst>
        </pc:spChg>
        <pc:spChg chg="add mod">
          <ac:chgData name="Maria Świergiel" userId="S::maria.swiergiel2009@sp2kornik.pl::33c08b07-ebdc-4661-bdcd-c402dfad6e1a" providerId="AD" clId="Web-{687AD794-F347-407C-8010-4FA2D4948120}" dt="2023-06-04T13:07:26.337" v="253"/>
          <ac:spMkLst>
            <pc:docMk/>
            <pc:sldMk cId="2089131999" sldId="257"/>
            <ac:spMk id="9" creationId="{0CFA3B99-1525-DD41-0F16-5895E8C19CA8}"/>
          </ac:spMkLst>
        </pc:spChg>
        <pc:spChg chg="add mod">
          <ac:chgData name="Maria Świergiel" userId="S::maria.swiergiel2009@sp2kornik.pl::33c08b07-ebdc-4661-bdcd-c402dfad6e1a" providerId="AD" clId="Web-{687AD794-F347-407C-8010-4FA2D4948120}" dt="2023-06-04T13:08:00.292" v="267" actId="20577"/>
          <ac:spMkLst>
            <pc:docMk/>
            <pc:sldMk cId="2089131999" sldId="257"/>
            <ac:spMk id="10" creationId="{8E8C1DD2-9BF3-B4EC-AD3C-3DED8B17E64A}"/>
          </ac:spMkLst>
        </pc:spChg>
        <pc:spChg chg="add mod">
          <ac:chgData name="Maria Świergiel" userId="S::maria.swiergiel2009@sp2kornik.pl::33c08b07-ebdc-4661-bdcd-c402dfad6e1a" providerId="AD" clId="Web-{687AD794-F347-407C-8010-4FA2D4948120}" dt="2023-06-04T13:07:49.885" v="261" actId="20577"/>
          <ac:spMkLst>
            <pc:docMk/>
            <pc:sldMk cId="2089131999" sldId="257"/>
            <ac:spMk id="11" creationId="{31E1BA10-1183-95A1-11D0-DBE464806FED}"/>
          </ac:spMkLst>
        </pc:spChg>
        <pc:spChg chg="add mod">
          <ac:chgData name="Maria Świergiel" userId="S::maria.swiergiel2009@sp2kornik.pl::33c08b07-ebdc-4661-bdcd-c402dfad6e1a" providerId="AD" clId="Web-{687AD794-F347-407C-8010-4FA2D4948120}" dt="2023-06-04T13:07:57.463" v="265" actId="20577"/>
          <ac:spMkLst>
            <pc:docMk/>
            <pc:sldMk cId="2089131999" sldId="257"/>
            <ac:spMk id="12" creationId="{DC2C3819-C74E-8B13-D9B3-377CE783ED0B}"/>
          </ac:spMkLst>
        </pc:spChg>
        <pc:spChg chg="add mod">
          <ac:chgData name="Maria Świergiel" userId="S::maria.swiergiel2009@sp2kornik.pl::33c08b07-ebdc-4661-bdcd-c402dfad6e1a" providerId="AD" clId="Web-{687AD794-F347-407C-8010-4FA2D4948120}" dt="2023-06-04T13:07:52.322" v="263" actId="20577"/>
          <ac:spMkLst>
            <pc:docMk/>
            <pc:sldMk cId="2089131999" sldId="257"/>
            <ac:spMk id="13" creationId="{AA034092-0BA3-843A-EDF3-F5656B99DAB1}"/>
          </ac:spMkLst>
        </pc:spChg>
        <pc:picChg chg="add mod ord">
          <ac:chgData name="Maria Świergiel" userId="S::maria.swiergiel2009@sp2kornik.pl::33c08b07-ebdc-4661-bdcd-c402dfad6e1a" providerId="AD" clId="Web-{687AD794-F347-407C-8010-4FA2D4948120}" dt="2023-06-04T13:04:21.784" v="200" actId="1076"/>
          <ac:picMkLst>
            <pc:docMk/>
            <pc:sldMk cId="2089131999" sldId="257"/>
            <ac:picMk id="4" creationId="{A9F0541A-19C0-B761-54A6-809836253352}"/>
          </ac:picMkLst>
        </pc:picChg>
      </pc:sldChg>
      <pc:sldChg chg="addSp delSp modSp new mod setBg">
        <pc:chgData name="Maria Świergiel" userId="S::maria.swiergiel2009@sp2kornik.pl::33c08b07-ebdc-4661-bdcd-c402dfad6e1a" providerId="AD" clId="Web-{687AD794-F347-407C-8010-4FA2D4948120}" dt="2023-06-04T13:11:42.518" v="276" actId="20577"/>
        <pc:sldMkLst>
          <pc:docMk/>
          <pc:sldMk cId="1090500316" sldId="258"/>
        </pc:sldMkLst>
        <pc:spChg chg="mod">
          <ac:chgData name="Maria Świergiel" userId="S::maria.swiergiel2009@sp2kornik.pl::33c08b07-ebdc-4661-bdcd-c402dfad6e1a" providerId="AD" clId="Web-{687AD794-F347-407C-8010-4FA2D4948120}" dt="2023-06-04T13:11:42.518" v="276" actId="20577"/>
          <ac:spMkLst>
            <pc:docMk/>
            <pc:sldMk cId="1090500316" sldId="258"/>
            <ac:spMk id="2" creationId="{055A2129-CE3B-5EA2-76A0-610DE689D014}"/>
          </ac:spMkLst>
        </pc:spChg>
        <pc:spChg chg="del">
          <ac:chgData name="Maria Świergiel" userId="S::maria.swiergiel2009@sp2kornik.pl::33c08b07-ebdc-4661-bdcd-c402dfad6e1a" providerId="AD" clId="Web-{687AD794-F347-407C-8010-4FA2D4948120}" dt="2023-06-04T13:08:42.137" v="269"/>
          <ac:spMkLst>
            <pc:docMk/>
            <pc:sldMk cId="1090500316" sldId="258"/>
            <ac:spMk id="3" creationId="{6F22A5D2-CD43-57C7-6D7E-51B6BEFB74FE}"/>
          </ac:spMkLst>
        </pc:spChg>
        <pc:spChg chg="add">
          <ac:chgData name="Maria Świergiel" userId="S::maria.swiergiel2009@sp2kornik.pl::33c08b07-ebdc-4661-bdcd-c402dfad6e1a" providerId="AD" clId="Web-{687AD794-F347-407C-8010-4FA2D4948120}" dt="2023-06-04T13:09:06.060" v="272"/>
          <ac:spMkLst>
            <pc:docMk/>
            <pc:sldMk cId="1090500316" sldId="258"/>
            <ac:spMk id="14" creationId="{CD622142-FEF3-4C8C-A5E5-71146640361F}"/>
          </ac:spMkLst>
        </pc:spChg>
        <pc:grpChg chg="add">
          <ac:chgData name="Maria Świergiel" userId="S::maria.swiergiel2009@sp2kornik.pl::33c08b07-ebdc-4661-bdcd-c402dfad6e1a" providerId="AD" clId="Web-{687AD794-F347-407C-8010-4FA2D4948120}" dt="2023-06-04T13:09:06.060" v="272"/>
          <ac:grpSpMkLst>
            <pc:docMk/>
            <pc:sldMk cId="1090500316" sldId="258"/>
            <ac:grpSpMk id="10" creationId="{F0C817C9-850F-4FB6-B93B-CF3076C4A5C1}"/>
          </ac:grpSpMkLst>
        </pc:grpChg>
        <pc:grpChg chg="add">
          <ac:chgData name="Maria Świergiel" userId="S::maria.swiergiel2009@sp2kornik.pl::33c08b07-ebdc-4661-bdcd-c402dfad6e1a" providerId="AD" clId="Web-{687AD794-F347-407C-8010-4FA2D4948120}" dt="2023-06-04T13:09:06.060" v="272"/>
          <ac:grpSpMkLst>
            <pc:docMk/>
            <pc:sldMk cId="1090500316" sldId="258"/>
            <ac:grpSpMk id="16" creationId="{C866EC5C-976F-463C-A6F8-1060A2E71761}"/>
          </ac:grpSpMkLst>
        </pc:grpChg>
        <pc:picChg chg="add mod ord">
          <ac:chgData name="Maria Świergiel" userId="S::maria.swiergiel2009@sp2kornik.pl::33c08b07-ebdc-4661-bdcd-c402dfad6e1a" providerId="AD" clId="Web-{687AD794-F347-407C-8010-4FA2D4948120}" dt="2023-06-04T13:09:06.060" v="272"/>
          <ac:picMkLst>
            <pc:docMk/>
            <pc:sldMk cId="1090500316" sldId="258"/>
            <ac:picMk id="4" creationId="{9D897ACC-6063-D240-3B30-64D5A3EE56EA}"/>
          </ac:picMkLst>
        </pc:picChg>
        <pc:picChg chg="add mod">
          <ac:chgData name="Maria Świergiel" userId="S::maria.swiergiel2009@sp2kornik.pl::33c08b07-ebdc-4661-bdcd-c402dfad6e1a" providerId="AD" clId="Web-{687AD794-F347-407C-8010-4FA2D4948120}" dt="2023-06-04T13:09:06.060" v="272"/>
          <ac:picMkLst>
            <pc:docMk/>
            <pc:sldMk cId="1090500316" sldId="258"/>
            <ac:picMk id="5" creationId="{6477DD27-8F87-1BAE-18F0-01B93A266219}"/>
          </ac:picMkLst>
        </pc:picChg>
      </pc:sldChg>
      <pc:sldChg chg="addSp modSp add mod replId modShow">
        <pc:chgData name="Maria Świergiel" userId="S::maria.swiergiel2009@sp2kornik.pl::33c08b07-ebdc-4661-bdcd-c402dfad6e1a" providerId="AD" clId="Web-{687AD794-F347-407C-8010-4FA2D4948120}" dt="2023-06-04T19:51:08.328" v="1804"/>
        <pc:sldMkLst>
          <pc:docMk/>
          <pc:sldMk cId="3786473632" sldId="259"/>
        </pc:sldMkLst>
        <pc:spChg chg="mod">
          <ac:chgData name="Maria Świergiel" userId="S::maria.swiergiel2009@sp2kornik.pl::33c08b07-ebdc-4661-bdcd-c402dfad6e1a" providerId="AD" clId="Web-{687AD794-F347-407C-8010-4FA2D4948120}" dt="2023-06-04T13:14:55.885" v="287" actId="20577"/>
          <ac:spMkLst>
            <pc:docMk/>
            <pc:sldMk cId="3786473632" sldId="259"/>
            <ac:spMk id="2" creationId="{5BDFCF1B-63C6-ADD1-7DFB-A286CFFF2BCE}"/>
          </ac:spMkLst>
        </pc:spChg>
        <pc:spChg chg="add mod ord">
          <ac:chgData name="Maria Świergiel" userId="S::maria.swiergiel2009@sp2kornik.pl::33c08b07-ebdc-4661-bdcd-c402dfad6e1a" providerId="AD" clId="Web-{687AD794-F347-407C-8010-4FA2D4948120}" dt="2023-06-04T13:21:11.554" v="370"/>
          <ac:spMkLst>
            <pc:docMk/>
            <pc:sldMk cId="3786473632" sldId="259"/>
            <ac:spMk id="3" creationId="{B4E36BA7-D523-5271-6A0E-BD6850158472}"/>
          </ac:spMkLst>
        </pc:spChg>
        <pc:spChg chg="mod">
          <ac:chgData name="Maria Świergiel" userId="S::maria.swiergiel2009@sp2kornik.pl::33c08b07-ebdc-4661-bdcd-c402dfad6e1a" providerId="AD" clId="Web-{687AD794-F347-407C-8010-4FA2D4948120}" dt="2023-06-04T13:19:17.582" v="345" actId="20577"/>
          <ac:spMkLst>
            <pc:docMk/>
            <pc:sldMk cId="3786473632" sldId="259"/>
            <ac:spMk id="5" creationId="{E4C2E47A-A64F-5823-5985-B96BF6933CB3}"/>
          </ac:spMkLst>
        </pc:spChg>
        <pc:spChg chg="mod ord">
          <ac:chgData name="Maria Świergiel" userId="S::maria.swiergiel2009@sp2kornik.pl::33c08b07-ebdc-4661-bdcd-c402dfad6e1a" providerId="AD" clId="Web-{687AD794-F347-407C-8010-4FA2D4948120}" dt="2023-06-04T13:24:04.983" v="388" actId="20577"/>
          <ac:spMkLst>
            <pc:docMk/>
            <pc:sldMk cId="3786473632" sldId="259"/>
            <ac:spMk id="6" creationId="{E7817383-DB80-FBFA-A2B1-02524BC2C1CE}"/>
          </ac:spMkLst>
        </pc:spChg>
        <pc:spChg chg="mod ord">
          <ac:chgData name="Maria Świergiel" userId="S::maria.swiergiel2009@sp2kornik.pl::33c08b07-ebdc-4661-bdcd-c402dfad6e1a" providerId="AD" clId="Web-{687AD794-F347-407C-8010-4FA2D4948120}" dt="2023-06-04T13:22:42.526" v="380" actId="20577"/>
          <ac:spMkLst>
            <pc:docMk/>
            <pc:sldMk cId="3786473632" sldId="259"/>
            <ac:spMk id="7" creationId="{5D055C91-8D49-5345-8BAE-EFF183AAFCE3}"/>
          </ac:spMkLst>
        </pc:spChg>
        <pc:spChg chg="mod">
          <ac:chgData name="Maria Świergiel" userId="S::maria.swiergiel2009@sp2kornik.pl::33c08b07-ebdc-4661-bdcd-c402dfad6e1a" providerId="AD" clId="Web-{687AD794-F347-407C-8010-4FA2D4948120}" dt="2023-06-04T13:20:04.865" v="359" actId="20577"/>
          <ac:spMkLst>
            <pc:docMk/>
            <pc:sldMk cId="3786473632" sldId="259"/>
            <ac:spMk id="8" creationId="{C2C2A6E8-0A71-5A1A-E6AC-3AEEE5787D25}"/>
          </ac:spMkLst>
        </pc:spChg>
        <pc:spChg chg="mod">
          <ac:chgData name="Maria Świergiel" userId="S::maria.swiergiel2009@sp2kornik.pl::33c08b07-ebdc-4661-bdcd-c402dfad6e1a" providerId="AD" clId="Web-{687AD794-F347-407C-8010-4FA2D4948120}" dt="2023-06-04T13:20:12.005" v="360" actId="20577"/>
          <ac:spMkLst>
            <pc:docMk/>
            <pc:sldMk cId="3786473632" sldId="259"/>
            <ac:spMk id="9" creationId="{0CFA3B99-1525-DD41-0F16-5895E8C19CA8}"/>
          </ac:spMkLst>
        </pc:spChg>
        <pc:spChg chg="mod ord">
          <ac:chgData name="Maria Świergiel" userId="S::maria.swiergiel2009@sp2kornik.pl::33c08b07-ebdc-4661-bdcd-c402dfad6e1a" providerId="AD" clId="Web-{687AD794-F347-407C-8010-4FA2D4948120}" dt="2023-06-04T13:35:19.429" v="453" actId="1076"/>
          <ac:spMkLst>
            <pc:docMk/>
            <pc:sldMk cId="3786473632" sldId="259"/>
            <ac:spMk id="10" creationId="{8E8C1DD2-9BF3-B4EC-AD3C-3DED8B17E64A}"/>
          </ac:spMkLst>
        </pc:spChg>
        <pc:spChg chg="mod ord">
          <ac:chgData name="Maria Świergiel" userId="S::maria.swiergiel2009@sp2kornik.pl::33c08b07-ebdc-4661-bdcd-c402dfad6e1a" providerId="AD" clId="Web-{687AD794-F347-407C-8010-4FA2D4948120}" dt="2023-06-04T13:27:11.396" v="414" actId="20577"/>
          <ac:spMkLst>
            <pc:docMk/>
            <pc:sldMk cId="3786473632" sldId="259"/>
            <ac:spMk id="11" creationId="{31E1BA10-1183-95A1-11D0-DBE464806FED}"/>
          </ac:spMkLst>
        </pc:spChg>
        <pc:spChg chg="mod ord">
          <ac:chgData name="Maria Świergiel" userId="S::maria.swiergiel2009@sp2kornik.pl::33c08b07-ebdc-4661-bdcd-c402dfad6e1a" providerId="AD" clId="Web-{687AD794-F347-407C-8010-4FA2D4948120}" dt="2023-06-04T13:26:07.987" v="410" actId="20577"/>
          <ac:spMkLst>
            <pc:docMk/>
            <pc:sldMk cId="3786473632" sldId="259"/>
            <ac:spMk id="12" creationId="{DC2C3819-C74E-8B13-D9B3-377CE783ED0B}"/>
          </ac:spMkLst>
        </pc:spChg>
        <pc:spChg chg="mod ord">
          <ac:chgData name="Maria Świergiel" userId="S::maria.swiergiel2009@sp2kornik.pl::33c08b07-ebdc-4661-bdcd-c402dfad6e1a" providerId="AD" clId="Web-{687AD794-F347-407C-8010-4FA2D4948120}" dt="2023-06-04T13:25:28.079" v="401" actId="20577"/>
          <ac:spMkLst>
            <pc:docMk/>
            <pc:sldMk cId="3786473632" sldId="259"/>
            <ac:spMk id="13" creationId="{AA034092-0BA3-843A-EDF3-F5656B99DAB1}"/>
          </ac:spMkLst>
        </pc:spChg>
        <pc:spChg chg="add mod">
          <ac:chgData name="Maria Świergiel" userId="S::maria.swiergiel2009@sp2kornik.pl::33c08b07-ebdc-4661-bdcd-c402dfad6e1a" providerId="AD" clId="Web-{687AD794-F347-407C-8010-4FA2D4948120}" dt="2023-06-04T13:23:13.043" v="381" actId="1076"/>
          <ac:spMkLst>
            <pc:docMk/>
            <pc:sldMk cId="3786473632" sldId="259"/>
            <ac:spMk id="14" creationId="{7E937D33-1B49-69CF-87F7-456A997C5BC3}"/>
          </ac:spMkLst>
        </pc:spChg>
        <pc:spChg chg="add mod">
          <ac:chgData name="Maria Świergiel" userId="S::maria.swiergiel2009@sp2kornik.pl::33c08b07-ebdc-4661-bdcd-c402dfad6e1a" providerId="AD" clId="Web-{687AD794-F347-407C-8010-4FA2D4948120}" dt="2023-06-04T13:23:55.482" v="386" actId="1076"/>
          <ac:spMkLst>
            <pc:docMk/>
            <pc:sldMk cId="3786473632" sldId="259"/>
            <ac:spMk id="15" creationId="{43708064-0FD4-F406-A106-BE71816939DC}"/>
          </ac:spMkLst>
        </pc:spChg>
        <pc:spChg chg="add mod">
          <ac:chgData name="Maria Świergiel" userId="S::maria.swiergiel2009@sp2kornik.pl::33c08b07-ebdc-4661-bdcd-c402dfad6e1a" providerId="AD" clId="Web-{687AD794-F347-407C-8010-4FA2D4948120}" dt="2023-06-04T13:25:59.768" v="408" actId="1076"/>
          <ac:spMkLst>
            <pc:docMk/>
            <pc:sldMk cId="3786473632" sldId="259"/>
            <ac:spMk id="16" creationId="{C3964422-E27D-8D81-0EA9-B413A96F4108}"/>
          </ac:spMkLst>
        </pc:spChg>
        <pc:spChg chg="add mod">
          <ac:chgData name="Maria Świergiel" userId="S::maria.swiergiel2009@sp2kornik.pl::33c08b07-ebdc-4661-bdcd-c402dfad6e1a" providerId="AD" clId="Web-{687AD794-F347-407C-8010-4FA2D4948120}" dt="2023-06-04T13:25:51.221" v="407" actId="1076"/>
          <ac:spMkLst>
            <pc:docMk/>
            <pc:sldMk cId="3786473632" sldId="259"/>
            <ac:spMk id="17" creationId="{4DECED3E-9D34-E158-80E5-6C76C17E9534}"/>
          </ac:spMkLst>
        </pc:spChg>
        <pc:spChg chg="add mod">
          <ac:chgData name="Maria Świergiel" userId="S::maria.swiergiel2009@sp2kornik.pl::33c08b07-ebdc-4661-bdcd-c402dfad6e1a" providerId="AD" clId="Web-{687AD794-F347-407C-8010-4FA2D4948120}" dt="2023-06-04T13:25:48.408" v="406" actId="1076"/>
          <ac:spMkLst>
            <pc:docMk/>
            <pc:sldMk cId="3786473632" sldId="259"/>
            <ac:spMk id="18" creationId="{000387A6-55F0-E18C-96C1-29D92CADD6EE}"/>
          </ac:spMkLst>
        </pc:spChg>
        <pc:spChg chg="add mod">
          <ac:chgData name="Maria Świergiel" userId="S::maria.swiergiel2009@sp2kornik.pl::33c08b07-ebdc-4661-bdcd-c402dfad6e1a" providerId="AD" clId="Web-{687AD794-F347-407C-8010-4FA2D4948120}" dt="2023-06-04T13:25:22.579" v="399" actId="1076"/>
          <ac:spMkLst>
            <pc:docMk/>
            <pc:sldMk cId="3786473632" sldId="259"/>
            <ac:spMk id="19" creationId="{97493F87-4531-D9C1-670B-00C278A753D9}"/>
          </ac:spMkLst>
        </pc:spChg>
      </pc:sldChg>
      <pc:sldChg chg="addSp delSp modSp add ord replId">
        <pc:chgData name="Maria Świergiel" userId="S::maria.swiergiel2009@sp2kornik.pl::33c08b07-ebdc-4661-bdcd-c402dfad6e1a" providerId="AD" clId="Web-{687AD794-F347-407C-8010-4FA2D4948120}" dt="2023-06-04T13:43:31.790" v="550" actId="20577"/>
        <pc:sldMkLst>
          <pc:docMk/>
          <pc:sldMk cId="2621154989" sldId="260"/>
        </pc:sldMkLst>
        <pc:spChg chg="mod">
          <ac:chgData name="Maria Świergiel" userId="S::maria.swiergiel2009@sp2kornik.pl::33c08b07-ebdc-4661-bdcd-c402dfad6e1a" providerId="AD" clId="Web-{687AD794-F347-407C-8010-4FA2D4948120}" dt="2023-06-04T13:31:52.453" v="422" actId="20577"/>
          <ac:spMkLst>
            <pc:docMk/>
            <pc:sldMk cId="2621154989" sldId="260"/>
            <ac:spMk id="2" creationId="{5BDFCF1B-63C6-ADD1-7DFB-A286CFFF2BCE}"/>
          </ac:spMkLst>
        </pc:spChg>
        <pc:spChg chg="mod">
          <ac:chgData name="Maria Świergiel" userId="S::maria.swiergiel2009@sp2kornik.pl::33c08b07-ebdc-4661-bdcd-c402dfad6e1a" providerId="AD" clId="Web-{687AD794-F347-407C-8010-4FA2D4948120}" dt="2023-06-04T13:41:41.552" v="519" actId="20577"/>
          <ac:spMkLst>
            <pc:docMk/>
            <pc:sldMk cId="2621154989" sldId="260"/>
            <ac:spMk id="5" creationId="{E4C2E47A-A64F-5823-5985-B96BF6933CB3}"/>
          </ac:spMkLst>
        </pc:spChg>
        <pc:spChg chg="mod ord">
          <ac:chgData name="Maria Świergiel" userId="S::maria.swiergiel2009@sp2kornik.pl::33c08b07-ebdc-4661-bdcd-c402dfad6e1a" providerId="AD" clId="Web-{687AD794-F347-407C-8010-4FA2D4948120}" dt="2023-06-04T13:41:55.662" v="521" actId="20577"/>
          <ac:spMkLst>
            <pc:docMk/>
            <pc:sldMk cId="2621154989" sldId="260"/>
            <ac:spMk id="6" creationId="{E7817383-DB80-FBFA-A2B1-02524BC2C1CE}"/>
          </ac:spMkLst>
        </pc:spChg>
        <pc:spChg chg="mod ord">
          <ac:chgData name="Maria Świergiel" userId="S::maria.swiergiel2009@sp2kornik.pl::33c08b07-ebdc-4661-bdcd-c402dfad6e1a" providerId="AD" clId="Web-{687AD794-F347-407C-8010-4FA2D4948120}" dt="2023-06-04T13:42:04.303" v="524" actId="20577"/>
          <ac:spMkLst>
            <pc:docMk/>
            <pc:sldMk cId="2621154989" sldId="260"/>
            <ac:spMk id="7" creationId="{5D055C91-8D49-5345-8BAE-EFF183AAFCE3}"/>
          </ac:spMkLst>
        </pc:spChg>
        <pc:spChg chg="mod">
          <ac:chgData name="Maria Świergiel" userId="S::maria.swiergiel2009@sp2kornik.pl::33c08b07-ebdc-4661-bdcd-c402dfad6e1a" providerId="AD" clId="Web-{687AD794-F347-407C-8010-4FA2D4948120}" dt="2023-06-04T13:43:15.524" v="546" actId="20577"/>
          <ac:spMkLst>
            <pc:docMk/>
            <pc:sldMk cId="2621154989" sldId="260"/>
            <ac:spMk id="8" creationId="{C2C2A6E8-0A71-5A1A-E6AC-3AEEE5787D25}"/>
          </ac:spMkLst>
        </pc:spChg>
        <pc:spChg chg="mod">
          <ac:chgData name="Maria Świergiel" userId="S::maria.swiergiel2009@sp2kornik.pl::33c08b07-ebdc-4661-bdcd-c402dfad6e1a" providerId="AD" clId="Web-{687AD794-F347-407C-8010-4FA2D4948120}" dt="2023-06-04T13:43:11.508" v="545" actId="20577"/>
          <ac:spMkLst>
            <pc:docMk/>
            <pc:sldMk cId="2621154989" sldId="260"/>
            <ac:spMk id="9" creationId="{0CFA3B99-1525-DD41-0F16-5895E8C19CA8}"/>
          </ac:spMkLst>
        </pc:spChg>
        <pc:spChg chg="add del mod ord">
          <ac:chgData name="Maria Świergiel" userId="S::maria.swiergiel2009@sp2kornik.pl::33c08b07-ebdc-4661-bdcd-c402dfad6e1a" providerId="AD" clId="Web-{687AD794-F347-407C-8010-4FA2D4948120}" dt="2023-06-04T13:43:19.696" v="547" actId="20577"/>
          <ac:spMkLst>
            <pc:docMk/>
            <pc:sldMk cId="2621154989" sldId="260"/>
            <ac:spMk id="10" creationId="{8E8C1DD2-9BF3-B4EC-AD3C-3DED8B17E64A}"/>
          </ac:spMkLst>
        </pc:spChg>
        <pc:spChg chg="mod ord">
          <ac:chgData name="Maria Świergiel" userId="S::maria.swiergiel2009@sp2kornik.pl::33c08b07-ebdc-4661-bdcd-c402dfad6e1a" providerId="AD" clId="Web-{687AD794-F347-407C-8010-4FA2D4948120}" dt="2023-06-04T13:43:31.790" v="550" actId="20577"/>
          <ac:spMkLst>
            <pc:docMk/>
            <pc:sldMk cId="2621154989" sldId="260"/>
            <ac:spMk id="11" creationId="{31E1BA10-1183-95A1-11D0-DBE464806FED}"/>
          </ac:spMkLst>
        </pc:spChg>
        <pc:spChg chg="mod ord">
          <ac:chgData name="Maria Świergiel" userId="S::maria.swiergiel2009@sp2kornik.pl::33c08b07-ebdc-4661-bdcd-c402dfad6e1a" providerId="AD" clId="Web-{687AD794-F347-407C-8010-4FA2D4948120}" dt="2023-06-04T13:43:23.946" v="548" actId="20577"/>
          <ac:spMkLst>
            <pc:docMk/>
            <pc:sldMk cId="2621154989" sldId="260"/>
            <ac:spMk id="12" creationId="{DC2C3819-C74E-8B13-D9B3-377CE783ED0B}"/>
          </ac:spMkLst>
        </pc:spChg>
        <pc:spChg chg="mod ord">
          <ac:chgData name="Maria Świergiel" userId="S::maria.swiergiel2009@sp2kornik.pl::33c08b07-ebdc-4661-bdcd-c402dfad6e1a" providerId="AD" clId="Web-{687AD794-F347-407C-8010-4FA2D4948120}" dt="2023-06-04T13:43:27.571" v="549" actId="20577"/>
          <ac:spMkLst>
            <pc:docMk/>
            <pc:sldMk cId="2621154989" sldId="260"/>
            <ac:spMk id="13" creationId="{AA034092-0BA3-843A-EDF3-F5656B99DAB1}"/>
          </ac:spMkLst>
        </pc:spChg>
        <pc:spChg chg="add ord">
          <ac:chgData name="Maria Świergiel" userId="S::maria.swiergiel2009@sp2kornik.pl::33c08b07-ebdc-4661-bdcd-c402dfad6e1a" providerId="AD" clId="Web-{687AD794-F347-407C-8010-4FA2D4948120}" dt="2023-06-04T13:32:06.781" v="424"/>
          <ac:spMkLst>
            <pc:docMk/>
            <pc:sldMk cId="2621154989" sldId="260"/>
            <ac:spMk id="14" creationId="{AABF2261-C581-AFD8-90BC-F685FBFC3E3F}"/>
          </ac:spMkLst>
        </pc:spChg>
        <pc:spChg chg="add del mod ord">
          <ac:chgData name="Maria Świergiel" userId="S::maria.swiergiel2009@sp2kornik.pl::33c08b07-ebdc-4661-bdcd-c402dfad6e1a" providerId="AD" clId="Web-{687AD794-F347-407C-8010-4FA2D4948120}" dt="2023-06-04T13:34:55.475" v="451"/>
          <ac:spMkLst>
            <pc:docMk/>
            <pc:sldMk cId="2621154989" sldId="260"/>
            <ac:spMk id="16" creationId="{0518E17A-1DD0-6DE6-A77D-AB32AC4FF4BE}"/>
          </ac:spMkLst>
        </pc:spChg>
        <pc:spChg chg="add mod ord">
          <ac:chgData name="Maria Świergiel" userId="S::maria.swiergiel2009@sp2kornik.pl::33c08b07-ebdc-4661-bdcd-c402dfad6e1a" providerId="AD" clId="Web-{687AD794-F347-407C-8010-4FA2D4948120}" dt="2023-06-04T13:37:37.793" v="467" actId="1076"/>
          <ac:spMkLst>
            <pc:docMk/>
            <pc:sldMk cId="2621154989" sldId="260"/>
            <ac:spMk id="21" creationId="{97053D59-CBBC-5A0D-04F7-9E10B915513F}"/>
          </ac:spMkLst>
        </pc:spChg>
        <pc:spChg chg="add mod">
          <ac:chgData name="Maria Świergiel" userId="S::maria.swiergiel2009@sp2kornik.pl::33c08b07-ebdc-4661-bdcd-c402dfad6e1a" providerId="AD" clId="Web-{687AD794-F347-407C-8010-4FA2D4948120}" dt="2023-06-04T13:37:53.559" v="471" actId="1076"/>
          <ac:spMkLst>
            <pc:docMk/>
            <pc:sldMk cId="2621154989" sldId="260"/>
            <ac:spMk id="23" creationId="{15FFFA31-1478-3460-5054-E5EC91E6C390}"/>
          </ac:spMkLst>
        </pc:spChg>
        <pc:spChg chg="add mod">
          <ac:chgData name="Maria Świergiel" userId="S::maria.swiergiel2009@sp2kornik.pl::33c08b07-ebdc-4661-bdcd-c402dfad6e1a" providerId="AD" clId="Web-{687AD794-F347-407C-8010-4FA2D4948120}" dt="2023-06-04T13:38:11.310" v="475" actId="1076"/>
          <ac:spMkLst>
            <pc:docMk/>
            <pc:sldMk cId="2621154989" sldId="260"/>
            <ac:spMk id="25" creationId="{0CFF7F2F-D51E-8899-BFD3-0FA17BC29CCB}"/>
          </ac:spMkLst>
        </pc:spChg>
        <pc:spChg chg="add mod ord">
          <ac:chgData name="Maria Świergiel" userId="S::maria.swiergiel2009@sp2kornik.pl::33c08b07-ebdc-4661-bdcd-c402dfad6e1a" providerId="AD" clId="Web-{687AD794-F347-407C-8010-4FA2D4948120}" dt="2023-06-04T13:38:34.076" v="480" actId="1076"/>
          <ac:spMkLst>
            <pc:docMk/>
            <pc:sldMk cId="2621154989" sldId="260"/>
            <ac:spMk id="27" creationId="{1474C892-A1FB-DD4E-E008-5A1111868B73}"/>
          </ac:spMkLst>
        </pc:spChg>
        <pc:spChg chg="add mod ord">
          <ac:chgData name="Maria Świergiel" userId="S::maria.swiergiel2009@sp2kornik.pl::33c08b07-ebdc-4661-bdcd-c402dfad6e1a" providerId="AD" clId="Web-{687AD794-F347-407C-8010-4FA2D4948120}" dt="2023-06-04T13:38:58.640" v="485" actId="1076"/>
          <ac:spMkLst>
            <pc:docMk/>
            <pc:sldMk cId="2621154989" sldId="260"/>
            <ac:spMk id="29" creationId="{04B8F08A-E3A5-84E5-269A-0C6D88671C56}"/>
          </ac:spMkLst>
        </pc:spChg>
        <pc:spChg chg="add mod ord">
          <ac:chgData name="Maria Świergiel" userId="S::maria.swiergiel2009@sp2kornik.pl::33c08b07-ebdc-4661-bdcd-c402dfad6e1a" providerId="AD" clId="Web-{687AD794-F347-407C-8010-4FA2D4948120}" dt="2023-06-04T13:39:18.062" v="489"/>
          <ac:spMkLst>
            <pc:docMk/>
            <pc:sldMk cId="2621154989" sldId="260"/>
            <ac:spMk id="31" creationId="{6FD3F2E2-86FA-BC58-D3C2-EC19595AD0F7}"/>
          </ac:spMkLst>
        </pc:spChg>
        <pc:cxnChg chg="add del mod">
          <ac:chgData name="Maria Świergiel" userId="S::maria.swiergiel2009@sp2kornik.pl::33c08b07-ebdc-4661-bdcd-c402dfad6e1a" providerId="AD" clId="Web-{687AD794-F347-407C-8010-4FA2D4948120}" dt="2023-06-04T13:34:18.880" v="448"/>
          <ac:cxnSpMkLst>
            <pc:docMk/>
            <pc:sldMk cId="2621154989" sldId="260"/>
            <ac:cxnSpMk id="17" creationId="{8D9B615F-9161-A63D-B82F-FC37421D3D63}"/>
          </ac:cxnSpMkLst>
        </pc:cxnChg>
        <pc:cxnChg chg="add del mod">
          <ac:chgData name="Maria Świergiel" userId="S::maria.swiergiel2009@sp2kornik.pl::33c08b07-ebdc-4661-bdcd-c402dfad6e1a" providerId="AD" clId="Web-{687AD794-F347-407C-8010-4FA2D4948120}" dt="2023-06-04T13:34:14.973" v="446"/>
          <ac:cxnSpMkLst>
            <pc:docMk/>
            <pc:sldMk cId="2621154989" sldId="260"/>
            <ac:cxnSpMk id="18" creationId="{8E6192C7-271D-5C5D-0B49-C97828C46519}"/>
          </ac:cxnSpMkLst>
        </pc:cxnChg>
        <pc:cxnChg chg="add del">
          <ac:chgData name="Maria Świergiel" userId="S::maria.swiergiel2009@sp2kornik.pl::33c08b07-ebdc-4661-bdcd-c402dfad6e1a" providerId="AD" clId="Web-{687AD794-F347-407C-8010-4FA2D4948120}" dt="2023-06-04T13:34:51.522" v="450"/>
          <ac:cxnSpMkLst>
            <pc:docMk/>
            <pc:sldMk cId="2621154989" sldId="260"/>
            <ac:cxnSpMk id="19" creationId="{BB20D63F-92E0-6082-7AE9-4A8E383CA7C2}"/>
          </ac:cxnSpMkLst>
        </pc:cxnChg>
      </pc:sldChg>
      <pc:sldChg chg="modSp add ord replId">
        <pc:chgData name="Maria Świergiel" userId="S::maria.swiergiel2009@sp2kornik.pl::33c08b07-ebdc-4661-bdcd-c402dfad6e1a" providerId="AD" clId="Web-{687AD794-F347-407C-8010-4FA2D4948120}" dt="2023-06-04T13:47:01.907" v="618" actId="20577"/>
        <pc:sldMkLst>
          <pc:docMk/>
          <pc:sldMk cId="4014769083" sldId="261"/>
        </pc:sldMkLst>
        <pc:spChg chg="mod">
          <ac:chgData name="Maria Świergiel" userId="S::maria.swiergiel2009@sp2kornik.pl::33c08b07-ebdc-4661-bdcd-c402dfad6e1a" providerId="AD" clId="Web-{687AD794-F347-407C-8010-4FA2D4948120}" dt="2023-06-04T13:44:25.183" v="558" actId="20577"/>
          <ac:spMkLst>
            <pc:docMk/>
            <pc:sldMk cId="4014769083" sldId="261"/>
            <ac:spMk id="2" creationId="{5BDFCF1B-63C6-ADD1-7DFB-A286CFFF2BCE}"/>
          </ac:spMkLst>
        </pc:spChg>
        <pc:spChg chg="mod">
          <ac:chgData name="Maria Świergiel" userId="S::maria.swiergiel2009@sp2kornik.pl::33c08b07-ebdc-4661-bdcd-c402dfad6e1a" providerId="AD" clId="Web-{687AD794-F347-407C-8010-4FA2D4948120}" dt="2023-06-04T13:47:01.907" v="618" actId="20577"/>
          <ac:spMkLst>
            <pc:docMk/>
            <pc:sldMk cId="4014769083" sldId="261"/>
            <ac:spMk id="5" creationId="{E4C2E47A-A64F-5823-5985-B96BF6933CB3}"/>
          </ac:spMkLst>
        </pc:spChg>
        <pc:spChg chg="mod">
          <ac:chgData name="Maria Świergiel" userId="S::maria.swiergiel2009@sp2kornik.pl::33c08b07-ebdc-4661-bdcd-c402dfad6e1a" providerId="AD" clId="Web-{687AD794-F347-407C-8010-4FA2D4948120}" dt="2023-06-04T13:46:32.766" v="606" actId="20577"/>
          <ac:spMkLst>
            <pc:docMk/>
            <pc:sldMk cId="4014769083" sldId="261"/>
            <ac:spMk id="6" creationId="{E7817383-DB80-FBFA-A2B1-02524BC2C1CE}"/>
          </ac:spMkLst>
        </pc:spChg>
        <pc:spChg chg="mod">
          <ac:chgData name="Maria Świergiel" userId="S::maria.swiergiel2009@sp2kornik.pl::33c08b07-ebdc-4661-bdcd-c402dfad6e1a" providerId="AD" clId="Web-{687AD794-F347-407C-8010-4FA2D4948120}" dt="2023-06-04T13:46:29.078" v="605" actId="20577"/>
          <ac:spMkLst>
            <pc:docMk/>
            <pc:sldMk cId="4014769083" sldId="261"/>
            <ac:spMk id="7" creationId="{5D055C91-8D49-5345-8BAE-EFF183AAFCE3}"/>
          </ac:spMkLst>
        </pc:spChg>
        <pc:spChg chg="mod">
          <ac:chgData name="Maria Świergiel" userId="S::maria.swiergiel2009@sp2kornik.pl::33c08b07-ebdc-4661-bdcd-c402dfad6e1a" providerId="AD" clId="Web-{687AD794-F347-407C-8010-4FA2D4948120}" dt="2023-06-04T13:46:22.047" v="603" actId="20577"/>
          <ac:spMkLst>
            <pc:docMk/>
            <pc:sldMk cId="4014769083" sldId="261"/>
            <ac:spMk id="10" creationId="{8E8C1DD2-9BF3-B4EC-AD3C-3DED8B17E64A}"/>
          </ac:spMkLst>
        </pc:spChg>
        <pc:spChg chg="mod">
          <ac:chgData name="Maria Świergiel" userId="S::maria.swiergiel2009@sp2kornik.pl::33c08b07-ebdc-4661-bdcd-c402dfad6e1a" providerId="AD" clId="Web-{687AD794-F347-407C-8010-4FA2D4948120}" dt="2023-06-04T13:46:25.547" v="604" actId="20577"/>
          <ac:spMkLst>
            <pc:docMk/>
            <pc:sldMk cId="4014769083" sldId="261"/>
            <ac:spMk id="11" creationId="{31E1BA10-1183-95A1-11D0-DBE464806FED}"/>
          </ac:spMkLst>
        </pc:spChg>
        <pc:spChg chg="mod">
          <ac:chgData name="Maria Świergiel" userId="S::maria.swiergiel2009@sp2kornik.pl::33c08b07-ebdc-4661-bdcd-c402dfad6e1a" providerId="AD" clId="Web-{687AD794-F347-407C-8010-4FA2D4948120}" dt="2023-06-04T13:46:17.687" v="602" actId="20577"/>
          <ac:spMkLst>
            <pc:docMk/>
            <pc:sldMk cId="4014769083" sldId="261"/>
            <ac:spMk id="12" creationId="{DC2C3819-C74E-8B13-D9B3-377CE783ED0B}"/>
          </ac:spMkLst>
        </pc:spChg>
        <pc:spChg chg="mod">
          <ac:chgData name="Maria Świergiel" userId="S::maria.swiergiel2009@sp2kornik.pl::33c08b07-ebdc-4661-bdcd-c402dfad6e1a" providerId="AD" clId="Web-{687AD794-F347-407C-8010-4FA2D4948120}" dt="2023-06-04T13:46:13.921" v="601" actId="20577"/>
          <ac:spMkLst>
            <pc:docMk/>
            <pc:sldMk cId="4014769083" sldId="261"/>
            <ac:spMk id="13" creationId="{AA034092-0BA3-843A-EDF3-F5656B99DAB1}"/>
          </ac:spMkLst>
        </pc:spChg>
      </pc:sldChg>
      <pc:sldChg chg="delSp modSp add replId">
        <pc:chgData name="Maria Świergiel" userId="S::maria.swiergiel2009@sp2kornik.pl::33c08b07-ebdc-4661-bdcd-c402dfad6e1a" providerId="AD" clId="Web-{687AD794-F347-407C-8010-4FA2D4948120}" dt="2023-06-04T18:14:25.026" v="1036" actId="20577"/>
        <pc:sldMkLst>
          <pc:docMk/>
          <pc:sldMk cId="761560468" sldId="262"/>
        </pc:sldMkLst>
        <pc:spChg chg="mod">
          <ac:chgData name="Maria Świergiel" userId="S::maria.swiergiel2009@sp2kornik.pl::33c08b07-ebdc-4661-bdcd-c402dfad6e1a" providerId="AD" clId="Web-{687AD794-F347-407C-8010-4FA2D4948120}" dt="2023-06-04T14:21:35.193" v="685" actId="20577"/>
          <ac:spMkLst>
            <pc:docMk/>
            <pc:sldMk cId="761560468" sldId="262"/>
            <ac:spMk id="2" creationId="{5BDFCF1B-63C6-ADD1-7DFB-A286CFFF2BCE}"/>
          </ac:spMkLst>
        </pc:spChg>
        <pc:spChg chg="mod">
          <ac:chgData name="Maria Świergiel" userId="S::maria.swiergiel2009@sp2kornik.pl::33c08b07-ebdc-4661-bdcd-c402dfad6e1a" providerId="AD" clId="Web-{687AD794-F347-407C-8010-4FA2D4948120}" dt="2023-06-04T18:14:25.026" v="1036" actId="20577"/>
          <ac:spMkLst>
            <pc:docMk/>
            <pc:sldMk cId="761560468" sldId="262"/>
            <ac:spMk id="5" creationId="{E4C2E47A-A64F-5823-5985-B96BF6933CB3}"/>
          </ac:spMkLst>
        </pc:spChg>
        <pc:spChg chg="mod">
          <ac:chgData name="Maria Świergiel" userId="S::maria.swiergiel2009@sp2kornik.pl::33c08b07-ebdc-4661-bdcd-c402dfad6e1a" providerId="AD" clId="Web-{687AD794-F347-407C-8010-4FA2D4948120}" dt="2023-06-04T17:48:55.786" v="850" actId="14100"/>
          <ac:spMkLst>
            <pc:docMk/>
            <pc:sldMk cId="761560468" sldId="262"/>
            <ac:spMk id="6" creationId="{E7817383-DB80-FBFA-A2B1-02524BC2C1CE}"/>
          </ac:spMkLst>
        </pc:spChg>
        <pc:spChg chg="mod">
          <ac:chgData name="Maria Świergiel" userId="S::maria.swiergiel2009@sp2kornik.pl::33c08b07-ebdc-4661-bdcd-c402dfad6e1a" providerId="AD" clId="Web-{687AD794-F347-407C-8010-4FA2D4948120}" dt="2023-06-04T17:49:02.614" v="853" actId="14100"/>
          <ac:spMkLst>
            <pc:docMk/>
            <pc:sldMk cId="761560468" sldId="262"/>
            <ac:spMk id="7" creationId="{5D055C91-8D49-5345-8BAE-EFF183AAFCE3}"/>
          </ac:spMkLst>
        </pc:spChg>
        <pc:spChg chg="mod">
          <ac:chgData name="Maria Świergiel" userId="S::maria.swiergiel2009@sp2kornik.pl::33c08b07-ebdc-4661-bdcd-c402dfad6e1a" providerId="AD" clId="Web-{687AD794-F347-407C-8010-4FA2D4948120}" dt="2023-06-04T14:18:45.080" v="649" actId="20577"/>
          <ac:spMkLst>
            <pc:docMk/>
            <pc:sldMk cId="761560468" sldId="262"/>
            <ac:spMk id="8" creationId="{C2C2A6E8-0A71-5A1A-E6AC-3AEEE5787D25}"/>
          </ac:spMkLst>
        </pc:spChg>
        <pc:spChg chg="mod">
          <ac:chgData name="Maria Świergiel" userId="S::maria.swiergiel2009@sp2kornik.pl::33c08b07-ebdc-4661-bdcd-c402dfad6e1a" providerId="AD" clId="Web-{687AD794-F347-407C-8010-4FA2D4948120}" dt="2023-06-04T14:18:55.423" v="651" actId="20577"/>
          <ac:spMkLst>
            <pc:docMk/>
            <pc:sldMk cId="761560468" sldId="262"/>
            <ac:spMk id="9" creationId="{0CFA3B99-1525-DD41-0F16-5895E8C19CA8}"/>
          </ac:spMkLst>
        </pc:spChg>
        <pc:spChg chg="mod">
          <ac:chgData name="Maria Świergiel" userId="S::maria.swiergiel2009@sp2kornik.pl::33c08b07-ebdc-4661-bdcd-c402dfad6e1a" providerId="AD" clId="Web-{687AD794-F347-407C-8010-4FA2D4948120}" dt="2023-06-04T17:49:35.224" v="866" actId="14100"/>
          <ac:spMkLst>
            <pc:docMk/>
            <pc:sldMk cId="761560468" sldId="262"/>
            <ac:spMk id="10" creationId="{8E8C1DD2-9BF3-B4EC-AD3C-3DED8B17E64A}"/>
          </ac:spMkLst>
        </pc:spChg>
        <pc:spChg chg="mod">
          <ac:chgData name="Maria Świergiel" userId="S::maria.swiergiel2009@sp2kornik.pl::33c08b07-ebdc-4661-bdcd-c402dfad6e1a" providerId="AD" clId="Web-{687AD794-F347-407C-8010-4FA2D4948120}" dt="2023-06-04T17:49:29.833" v="863" actId="14100"/>
          <ac:spMkLst>
            <pc:docMk/>
            <pc:sldMk cId="761560468" sldId="262"/>
            <ac:spMk id="11" creationId="{31E1BA10-1183-95A1-11D0-DBE464806FED}"/>
          </ac:spMkLst>
        </pc:spChg>
        <pc:spChg chg="mod">
          <ac:chgData name="Maria Świergiel" userId="S::maria.swiergiel2009@sp2kornik.pl::33c08b07-ebdc-4661-bdcd-c402dfad6e1a" providerId="AD" clId="Web-{687AD794-F347-407C-8010-4FA2D4948120}" dt="2023-06-04T17:49:10.661" v="856" actId="14100"/>
          <ac:spMkLst>
            <pc:docMk/>
            <pc:sldMk cId="761560468" sldId="262"/>
            <ac:spMk id="12" creationId="{DC2C3819-C74E-8B13-D9B3-377CE783ED0B}"/>
          </ac:spMkLst>
        </pc:spChg>
        <pc:spChg chg="mod">
          <ac:chgData name="Maria Świergiel" userId="S::maria.swiergiel2009@sp2kornik.pl::33c08b07-ebdc-4661-bdcd-c402dfad6e1a" providerId="AD" clId="Web-{687AD794-F347-407C-8010-4FA2D4948120}" dt="2023-06-04T17:49:23.255" v="860" actId="688"/>
          <ac:spMkLst>
            <pc:docMk/>
            <pc:sldMk cId="761560468" sldId="262"/>
            <ac:spMk id="13" creationId="{AA034092-0BA3-843A-EDF3-F5656B99DAB1}"/>
          </ac:spMkLst>
        </pc:spChg>
        <pc:spChg chg="del">
          <ac:chgData name="Maria Świergiel" userId="S::maria.swiergiel2009@sp2kornik.pl::33c08b07-ebdc-4661-bdcd-c402dfad6e1a" providerId="AD" clId="Web-{687AD794-F347-407C-8010-4FA2D4948120}" dt="2023-06-04T17:48:50.270" v="847"/>
          <ac:spMkLst>
            <pc:docMk/>
            <pc:sldMk cId="761560468" sldId="262"/>
            <ac:spMk id="14" creationId="{AABF2261-C581-AFD8-90BC-F685FBFC3E3F}"/>
          </ac:spMkLst>
        </pc:spChg>
        <pc:spChg chg="del">
          <ac:chgData name="Maria Świergiel" userId="S::maria.swiergiel2009@sp2kornik.pl::33c08b07-ebdc-4661-bdcd-c402dfad6e1a" providerId="AD" clId="Web-{687AD794-F347-407C-8010-4FA2D4948120}" dt="2023-06-04T17:49:00.020" v="852"/>
          <ac:spMkLst>
            <pc:docMk/>
            <pc:sldMk cId="761560468" sldId="262"/>
            <ac:spMk id="21" creationId="{97053D59-CBBC-5A0D-04F7-9E10B915513F}"/>
          </ac:spMkLst>
        </pc:spChg>
        <pc:spChg chg="del">
          <ac:chgData name="Maria Świergiel" userId="S::maria.swiergiel2009@sp2kornik.pl::33c08b07-ebdc-4661-bdcd-c402dfad6e1a" providerId="AD" clId="Web-{687AD794-F347-407C-8010-4FA2D4948120}" dt="2023-06-04T17:48:53.036" v="849"/>
          <ac:spMkLst>
            <pc:docMk/>
            <pc:sldMk cId="761560468" sldId="262"/>
            <ac:spMk id="23" creationId="{15FFFA31-1478-3460-5054-E5EC91E6C390}"/>
          </ac:spMkLst>
        </pc:spChg>
        <pc:spChg chg="del">
          <ac:chgData name="Maria Świergiel" userId="S::maria.swiergiel2009@sp2kornik.pl::33c08b07-ebdc-4661-bdcd-c402dfad6e1a" providerId="AD" clId="Web-{687AD794-F347-407C-8010-4FA2D4948120}" dt="2023-06-04T17:49:32.740" v="865"/>
          <ac:spMkLst>
            <pc:docMk/>
            <pc:sldMk cId="761560468" sldId="262"/>
            <ac:spMk id="25" creationId="{0CFF7F2F-D51E-8899-BFD3-0FA17BC29CCB}"/>
          </ac:spMkLst>
        </pc:spChg>
        <pc:spChg chg="del">
          <ac:chgData name="Maria Świergiel" userId="S::maria.swiergiel2009@sp2kornik.pl::33c08b07-ebdc-4661-bdcd-c402dfad6e1a" providerId="AD" clId="Web-{687AD794-F347-407C-8010-4FA2D4948120}" dt="2023-06-04T17:49:06.239" v="855"/>
          <ac:spMkLst>
            <pc:docMk/>
            <pc:sldMk cId="761560468" sldId="262"/>
            <ac:spMk id="27" creationId="{1474C892-A1FB-DD4E-E008-5A1111868B73}"/>
          </ac:spMkLst>
        </pc:spChg>
        <pc:spChg chg="del">
          <ac:chgData name="Maria Świergiel" userId="S::maria.swiergiel2009@sp2kornik.pl::33c08b07-ebdc-4661-bdcd-c402dfad6e1a" providerId="AD" clId="Web-{687AD794-F347-407C-8010-4FA2D4948120}" dt="2023-06-04T17:49:27.286" v="862"/>
          <ac:spMkLst>
            <pc:docMk/>
            <pc:sldMk cId="761560468" sldId="262"/>
            <ac:spMk id="29" creationId="{04B8F08A-E3A5-84E5-269A-0C6D88671C56}"/>
          </ac:spMkLst>
        </pc:spChg>
        <pc:spChg chg="del">
          <ac:chgData name="Maria Świergiel" userId="S::maria.swiergiel2009@sp2kornik.pl::33c08b07-ebdc-4661-bdcd-c402dfad6e1a" providerId="AD" clId="Web-{687AD794-F347-407C-8010-4FA2D4948120}" dt="2023-06-04T17:49:16.474" v="858"/>
          <ac:spMkLst>
            <pc:docMk/>
            <pc:sldMk cId="761560468" sldId="262"/>
            <ac:spMk id="31" creationId="{6FD3F2E2-86FA-BC58-D3C2-EC19595AD0F7}"/>
          </ac:spMkLst>
        </pc:spChg>
      </pc:sldChg>
      <pc:sldChg chg="add del replId">
        <pc:chgData name="Maria Świergiel" userId="S::maria.swiergiel2009@sp2kornik.pl::33c08b07-ebdc-4661-bdcd-c402dfad6e1a" providerId="AD" clId="Web-{687AD794-F347-407C-8010-4FA2D4948120}" dt="2023-06-04T18:11:18.569" v="1034"/>
        <pc:sldMkLst>
          <pc:docMk/>
          <pc:sldMk cId="3001266469" sldId="263"/>
        </pc:sldMkLst>
      </pc:sldChg>
      <pc:sldChg chg="modSp add replId">
        <pc:chgData name="Maria Świergiel" userId="S::maria.swiergiel2009@sp2kornik.pl::33c08b07-ebdc-4661-bdcd-c402dfad6e1a" providerId="AD" clId="Web-{687AD794-F347-407C-8010-4FA2D4948120}" dt="2023-06-04T17:41:41.900" v="782" actId="20577"/>
        <pc:sldMkLst>
          <pc:docMk/>
          <pc:sldMk cId="652218061" sldId="264"/>
        </pc:sldMkLst>
        <pc:spChg chg="mod">
          <ac:chgData name="Maria Świergiel" userId="S::maria.swiergiel2009@sp2kornik.pl::33c08b07-ebdc-4661-bdcd-c402dfad6e1a" providerId="AD" clId="Web-{687AD794-F347-407C-8010-4FA2D4948120}" dt="2023-06-04T17:38:08.691" v="730" actId="20577"/>
          <ac:spMkLst>
            <pc:docMk/>
            <pc:sldMk cId="652218061" sldId="264"/>
            <ac:spMk id="2" creationId="{5BDFCF1B-63C6-ADD1-7DFB-A286CFFF2BCE}"/>
          </ac:spMkLst>
        </pc:spChg>
        <pc:spChg chg="mod">
          <ac:chgData name="Maria Świergiel" userId="S::maria.swiergiel2009@sp2kornik.pl::33c08b07-ebdc-4661-bdcd-c402dfad6e1a" providerId="AD" clId="Web-{687AD794-F347-407C-8010-4FA2D4948120}" dt="2023-06-04T17:41:41.900" v="782" actId="20577"/>
          <ac:spMkLst>
            <pc:docMk/>
            <pc:sldMk cId="652218061" sldId="264"/>
            <ac:spMk id="5" creationId="{E4C2E47A-A64F-5823-5985-B96BF6933CB3}"/>
          </ac:spMkLst>
        </pc:spChg>
        <pc:spChg chg="mod">
          <ac:chgData name="Maria Świergiel" userId="S::maria.swiergiel2009@sp2kornik.pl::33c08b07-ebdc-4661-bdcd-c402dfad6e1a" providerId="AD" clId="Web-{687AD794-F347-407C-8010-4FA2D4948120}" dt="2023-06-04T17:37:46.238" v="723" actId="20577"/>
          <ac:spMkLst>
            <pc:docMk/>
            <pc:sldMk cId="652218061" sldId="264"/>
            <ac:spMk id="8" creationId="{C2C2A6E8-0A71-5A1A-E6AC-3AEEE5787D25}"/>
          </ac:spMkLst>
        </pc:spChg>
        <pc:spChg chg="mod">
          <ac:chgData name="Maria Świergiel" userId="S::maria.swiergiel2009@sp2kornik.pl::33c08b07-ebdc-4661-bdcd-c402dfad6e1a" providerId="AD" clId="Web-{687AD794-F347-407C-8010-4FA2D4948120}" dt="2023-06-04T17:37:41.503" v="722" actId="20577"/>
          <ac:spMkLst>
            <pc:docMk/>
            <pc:sldMk cId="652218061" sldId="264"/>
            <ac:spMk id="9" creationId="{0CFA3B99-1525-DD41-0F16-5895E8C19CA8}"/>
          </ac:spMkLst>
        </pc:spChg>
        <pc:spChg chg="mod">
          <ac:chgData name="Maria Świergiel" userId="S::maria.swiergiel2009@sp2kornik.pl::33c08b07-ebdc-4661-bdcd-c402dfad6e1a" providerId="AD" clId="Web-{687AD794-F347-407C-8010-4FA2D4948120}" dt="2023-06-04T17:37:36.597" v="721" actId="20577"/>
          <ac:spMkLst>
            <pc:docMk/>
            <pc:sldMk cId="652218061" sldId="264"/>
            <ac:spMk id="10" creationId="{8E8C1DD2-9BF3-B4EC-AD3C-3DED8B17E64A}"/>
          </ac:spMkLst>
        </pc:spChg>
        <pc:spChg chg="mod">
          <ac:chgData name="Maria Świergiel" userId="S::maria.swiergiel2009@sp2kornik.pl::33c08b07-ebdc-4661-bdcd-c402dfad6e1a" providerId="AD" clId="Web-{687AD794-F347-407C-8010-4FA2D4948120}" dt="2023-06-04T17:37:34.003" v="720" actId="20577"/>
          <ac:spMkLst>
            <pc:docMk/>
            <pc:sldMk cId="652218061" sldId="264"/>
            <ac:spMk id="11" creationId="{31E1BA10-1183-95A1-11D0-DBE464806FED}"/>
          </ac:spMkLst>
        </pc:spChg>
        <pc:spChg chg="mod">
          <ac:chgData name="Maria Świergiel" userId="S::maria.swiergiel2009@sp2kornik.pl::33c08b07-ebdc-4661-bdcd-c402dfad6e1a" providerId="AD" clId="Web-{687AD794-F347-407C-8010-4FA2D4948120}" dt="2023-06-04T17:37:27.034" v="718" actId="20577"/>
          <ac:spMkLst>
            <pc:docMk/>
            <pc:sldMk cId="652218061" sldId="264"/>
            <ac:spMk id="12" creationId="{DC2C3819-C74E-8B13-D9B3-377CE783ED0B}"/>
          </ac:spMkLst>
        </pc:spChg>
        <pc:spChg chg="mod">
          <ac:chgData name="Maria Świergiel" userId="S::maria.swiergiel2009@sp2kornik.pl::33c08b07-ebdc-4661-bdcd-c402dfad6e1a" providerId="AD" clId="Web-{687AD794-F347-407C-8010-4FA2D4948120}" dt="2023-06-04T17:37:29.925" v="719" actId="20577"/>
          <ac:spMkLst>
            <pc:docMk/>
            <pc:sldMk cId="652218061" sldId="264"/>
            <ac:spMk id="13" creationId="{AA034092-0BA3-843A-EDF3-F5656B99DAB1}"/>
          </ac:spMkLst>
        </pc:spChg>
      </pc:sldChg>
      <pc:sldChg chg="delSp modSp add replId">
        <pc:chgData name="Maria Świergiel" userId="S::maria.swiergiel2009@sp2kornik.pl::33c08b07-ebdc-4661-bdcd-c402dfad6e1a" providerId="AD" clId="Web-{687AD794-F347-407C-8010-4FA2D4948120}" dt="2023-06-04T17:48:40.223" v="846" actId="14100"/>
        <pc:sldMkLst>
          <pc:docMk/>
          <pc:sldMk cId="2453200965" sldId="265"/>
        </pc:sldMkLst>
        <pc:spChg chg="mod">
          <ac:chgData name="Maria Świergiel" userId="S::maria.swiergiel2009@sp2kornik.pl::33c08b07-ebdc-4661-bdcd-c402dfad6e1a" providerId="AD" clId="Web-{687AD794-F347-407C-8010-4FA2D4948120}" dt="2023-06-04T17:44:18.888" v="789" actId="20577"/>
          <ac:spMkLst>
            <pc:docMk/>
            <pc:sldMk cId="2453200965" sldId="265"/>
            <ac:spMk id="2" creationId="{5BDFCF1B-63C6-ADD1-7DFB-A286CFFF2BCE}"/>
          </ac:spMkLst>
        </pc:spChg>
        <pc:spChg chg="mod">
          <ac:chgData name="Maria Świergiel" userId="S::maria.swiergiel2009@sp2kornik.pl::33c08b07-ebdc-4661-bdcd-c402dfad6e1a" providerId="AD" clId="Web-{687AD794-F347-407C-8010-4FA2D4948120}" dt="2023-06-04T17:41:51.556" v="783" actId="20577"/>
          <ac:spMkLst>
            <pc:docMk/>
            <pc:sldMk cId="2453200965" sldId="265"/>
            <ac:spMk id="5" creationId="{E4C2E47A-A64F-5823-5985-B96BF6933CB3}"/>
          </ac:spMkLst>
        </pc:spChg>
        <pc:spChg chg="mod">
          <ac:chgData name="Maria Świergiel" userId="S::maria.swiergiel2009@sp2kornik.pl::33c08b07-ebdc-4661-bdcd-c402dfad6e1a" providerId="AD" clId="Web-{687AD794-F347-407C-8010-4FA2D4948120}" dt="2023-06-04T17:47:40.534" v="830" actId="14100"/>
          <ac:spMkLst>
            <pc:docMk/>
            <pc:sldMk cId="2453200965" sldId="265"/>
            <ac:spMk id="6" creationId="{E7817383-DB80-FBFA-A2B1-02524BC2C1CE}"/>
          </ac:spMkLst>
        </pc:spChg>
        <pc:spChg chg="mod">
          <ac:chgData name="Maria Świergiel" userId="S::maria.swiergiel2009@sp2kornik.pl::33c08b07-ebdc-4661-bdcd-c402dfad6e1a" providerId="AD" clId="Web-{687AD794-F347-407C-8010-4FA2D4948120}" dt="2023-06-04T17:47:49.112" v="833" actId="14100"/>
          <ac:spMkLst>
            <pc:docMk/>
            <pc:sldMk cId="2453200965" sldId="265"/>
            <ac:spMk id="7" creationId="{5D055C91-8D49-5345-8BAE-EFF183AAFCE3}"/>
          </ac:spMkLst>
        </pc:spChg>
        <pc:spChg chg="mod">
          <ac:chgData name="Maria Świergiel" userId="S::maria.swiergiel2009@sp2kornik.pl::33c08b07-ebdc-4661-bdcd-c402dfad6e1a" providerId="AD" clId="Web-{687AD794-F347-407C-8010-4FA2D4948120}" dt="2023-06-04T17:48:40.223" v="846" actId="14100"/>
          <ac:spMkLst>
            <pc:docMk/>
            <pc:sldMk cId="2453200965" sldId="265"/>
            <ac:spMk id="10" creationId="{8E8C1DD2-9BF3-B4EC-AD3C-3DED8B17E64A}"/>
          </ac:spMkLst>
        </pc:spChg>
        <pc:spChg chg="mod">
          <ac:chgData name="Maria Świergiel" userId="S::maria.swiergiel2009@sp2kornik.pl::33c08b07-ebdc-4661-bdcd-c402dfad6e1a" providerId="AD" clId="Web-{687AD794-F347-407C-8010-4FA2D4948120}" dt="2023-06-04T17:48:34.379" v="843" actId="14100"/>
          <ac:spMkLst>
            <pc:docMk/>
            <pc:sldMk cId="2453200965" sldId="265"/>
            <ac:spMk id="11" creationId="{31E1BA10-1183-95A1-11D0-DBE464806FED}"/>
          </ac:spMkLst>
        </pc:spChg>
        <pc:spChg chg="mod">
          <ac:chgData name="Maria Świergiel" userId="S::maria.swiergiel2009@sp2kornik.pl::33c08b07-ebdc-4661-bdcd-c402dfad6e1a" providerId="AD" clId="Web-{687AD794-F347-407C-8010-4FA2D4948120}" dt="2023-06-04T17:48:06.206" v="836" actId="14100"/>
          <ac:spMkLst>
            <pc:docMk/>
            <pc:sldMk cId="2453200965" sldId="265"/>
            <ac:spMk id="12" creationId="{DC2C3819-C74E-8B13-D9B3-377CE783ED0B}"/>
          </ac:spMkLst>
        </pc:spChg>
        <pc:spChg chg="mod">
          <ac:chgData name="Maria Świergiel" userId="S::maria.swiergiel2009@sp2kornik.pl::33c08b07-ebdc-4661-bdcd-c402dfad6e1a" providerId="AD" clId="Web-{687AD794-F347-407C-8010-4FA2D4948120}" dt="2023-06-04T17:48:18.769" v="839" actId="14100"/>
          <ac:spMkLst>
            <pc:docMk/>
            <pc:sldMk cId="2453200965" sldId="265"/>
            <ac:spMk id="13" creationId="{AA034092-0BA3-843A-EDF3-F5656B99DAB1}"/>
          </ac:spMkLst>
        </pc:spChg>
        <pc:spChg chg="del">
          <ac:chgData name="Maria Świergiel" userId="S::maria.swiergiel2009@sp2kornik.pl::33c08b07-ebdc-4661-bdcd-c402dfad6e1a" providerId="AD" clId="Web-{687AD794-F347-407C-8010-4FA2D4948120}" dt="2023-06-04T17:47:24.330" v="827"/>
          <ac:spMkLst>
            <pc:docMk/>
            <pc:sldMk cId="2453200965" sldId="265"/>
            <ac:spMk id="14" creationId="{AABF2261-C581-AFD8-90BC-F685FBFC3E3F}"/>
          </ac:spMkLst>
        </pc:spChg>
        <pc:spChg chg="del">
          <ac:chgData name="Maria Świergiel" userId="S::maria.swiergiel2009@sp2kornik.pl::33c08b07-ebdc-4661-bdcd-c402dfad6e1a" providerId="AD" clId="Web-{687AD794-F347-407C-8010-4FA2D4948120}" dt="2023-06-04T17:47:44.784" v="832"/>
          <ac:spMkLst>
            <pc:docMk/>
            <pc:sldMk cId="2453200965" sldId="265"/>
            <ac:spMk id="21" creationId="{97053D59-CBBC-5A0D-04F7-9E10B915513F}"/>
          </ac:spMkLst>
        </pc:spChg>
        <pc:spChg chg="del">
          <ac:chgData name="Maria Świergiel" userId="S::maria.swiergiel2009@sp2kornik.pl::33c08b07-ebdc-4661-bdcd-c402dfad6e1a" providerId="AD" clId="Web-{687AD794-F347-407C-8010-4FA2D4948120}" dt="2023-06-04T17:47:34.299" v="829"/>
          <ac:spMkLst>
            <pc:docMk/>
            <pc:sldMk cId="2453200965" sldId="265"/>
            <ac:spMk id="23" creationId="{15FFFA31-1478-3460-5054-E5EC91E6C390}"/>
          </ac:spMkLst>
        </pc:spChg>
        <pc:spChg chg="del">
          <ac:chgData name="Maria Świergiel" userId="S::maria.swiergiel2009@sp2kornik.pl::33c08b07-ebdc-4661-bdcd-c402dfad6e1a" providerId="AD" clId="Web-{687AD794-F347-407C-8010-4FA2D4948120}" dt="2023-06-04T17:48:37.676" v="845"/>
          <ac:spMkLst>
            <pc:docMk/>
            <pc:sldMk cId="2453200965" sldId="265"/>
            <ac:spMk id="25" creationId="{0CFF7F2F-D51E-8899-BFD3-0FA17BC29CCB}"/>
          </ac:spMkLst>
        </pc:spChg>
        <pc:spChg chg="del">
          <ac:chgData name="Maria Świergiel" userId="S::maria.swiergiel2009@sp2kornik.pl::33c08b07-ebdc-4661-bdcd-c402dfad6e1a" providerId="AD" clId="Web-{687AD794-F347-407C-8010-4FA2D4948120}" dt="2023-06-04T17:47:58.128" v="835"/>
          <ac:spMkLst>
            <pc:docMk/>
            <pc:sldMk cId="2453200965" sldId="265"/>
            <ac:spMk id="27" creationId="{1474C892-A1FB-DD4E-E008-5A1111868B73}"/>
          </ac:spMkLst>
        </pc:spChg>
        <pc:spChg chg="del">
          <ac:chgData name="Maria Świergiel" userId="S::maria.swiergiel2009@sp2kornik.pl::33c08b07-ebdc-4661-bdcd-c402dfad6e1a" providerId="AD" clId="Web-{687AD794-F347-407C-8010-4FA2D4948120}" dt="2023-06-04T17:48:22.988" v="841"/>
          <ac:spMkLst>
            <pc:docMk/>
            <pc:sldMk cId="2453200965" sldId="265"/>
            <ac:spMk id="29" creationId="{04B8F08A-E3A5-84E5-269A-0C6D88671C56}"/>
          </ac:spMkLst>
        </pc:spChg>
        <pc:spChg chg="del">
          <ac:chgData name="Maria Świergiel" userId="S::maria.swiergiel2009@sp2kornik.pl::33c08b07-ebdc-4661-bdcd-c402dfad6e1a" providerId="AD" clId="Web-{687AD794-F347-407C-8010-4FA2D4948120}" dt="2023-06-04T17:48:11.831" v="838"/>
          <ac:spMkLst>
            <pc:docMk/>
            <pc:sldMk cId="2453200965" sldId="265"/>
            <ac:spMk id="31" creationId="{6FD3F2E2-86FA-BC58-D3C2-EC19595AD0F7}"/>
          </ac:spMkLst>
        </pc:spChg>
      </pc:sldChg>
      <pc:sldChg chg="addSp delSp modSp add replId">
        <pc:chgData name="Maria Świergiel" userId="S::maria.swiergiel2009@sp2kornik.pl::33c08b07-ebdc-4661-bdcd-c402dfad6e1a" providerId="AD" clId="Web-{687AD794-F347-407C-8010-4FA2D4948120}" dt="2023-06-04T18:05:10.903" v="959" actId="20577"/>
        <pc:sldMkLst>
          <pc:docMk/>
          <pc:sldMk cId="596497080" sldId="266"/>
        </pc:sldMkLst>
        <pc:spChg chg="mod">
          <ac:chgData name="Maria Świergiel" userId="S::maria.swiergiel2009@sp2kornik.pl::33c08b07-ebdc-4661-bdcd-c402dfad6e1a" providerId="AD" clId="Web-{687AD794-F347-407C-8010-4FA2D4948120}" dt="2023-06-04T18:05:10.903" v="959" actId="20577"/>
          <ac:spMkLst>
            <pc:docMk/>
            <pc:sldMk cId="596497080" sldId="266"/>
            <ac:spMk id="2" creationId="{5BDFCF1B-63C6-ADD1-7DFB-A286CFFF2BCE}"/>
          </ac:spMkLst>
        </pc:spChg>
        <pc:spChg chg="mod">
          <ac:chgData name="Maria Świergiel" userId="S::maria.swiergiel2009@sp2kornik.pl::33c08b07-ebdc-4661-bdcd-c402dfad6e1a" providerId="AD" clId="Web-{687AD794-F347-407C-8010-4FA2D4948120}" dt="2023-06-04T18:04:00.620" v="949" actId="20577"/>
          <ac:spMkLst>
            <pc:docMk/>
            <pc:sldMk cId="596497080" sldId="266"/>
            <ac:spMk id="5" creationId="{E4C2E47A-A64F-5823-5985-B96BF6933CB3}"/>
          </ac:spMkLst>
        </pc:spChg>
        <pc:spChg chg="mod">
          <ac:chgData name="Maria Świergiel" userId="S::maria.swiergiel2009@sp2kornik.pl::33c08b07-ebdc-4661-bdcd-c402dfad6e1a" providerId="AD" clId="Web-{687AD794-F347-407C-8010-4FA2D4948120}" dt="2023-06-04T17:53:03.089" v="910" actId="20577"/>
          <ac:spMkLst>
            <pc:docMk/>
            <pc:sldMk cId="596497080" sldId="266"/>
            <ac:spMk id="6" creationId="{E7817383-DB80-FBFA-A2B1-02524BC2C1CE}"/>
          </ac:spMkLst>
        </pc:spChg>
        <pc:spChg chg="mod">
          <ac:chgData name="Maria Świergiel" userId="S::maria.swiergiel2009@sp2kornik.pl::33c08b07-ebdc-4661-bdcd-c402dfad6e1a" providerId="AD" clId="Web-{687AD794-F347-407C-8010-4FA2D4948120}" dt="2023-06-04T17:53:05.589" v="912" actId="20577"/>
          <ac:spMkLst>
            <pc:docMk/>
            <pc:sldMk cId="596497080" sldId="266"/>
            <ac:spMk id="7" creationId="{5D055C91-8D49-5345-8BAE-EFF183AAFCE3}"/>
          </ac:spMkLst>
        </pc:spChg>
        <pc:spChg chg="mod">
          <ac:chgData name="Maria Świergiel" userId="S::maria.swiergiel2009@sp2kornik.pl::33c08b07-ebdc-4661-bdcd-c402dfad6e1a" providerId="AD" clId="Web-{687AD794-F347-407C-8010-4FA2D4948120}" dt="2023-06-04T17:52:49.807" v="906" actId="20577"/>
          <ac:spMkLst>
            <pc:docMk/>
            <pc:sldMk cId="596497080" sldId="266"/>
            <ac:spMk id="8" creationId="{C2C2A6E8-0A71-5A1A-E6AC-3AEEE5787D25}"/>
          </ac:spMkLst>
        </pc:spChg>
        <pc:spChg chg="mod">
          <ac:chgData name="Maria Świergiel" userId="S::maria.swiergiel2009@sp2kornik.pl::33c08b07-ebdc-4661-bdcd-c402dfad6e1a" providerId="AD" clId="Web-{687AD794-F347-407C-8010-4FA2D4948120}" dt="2023-06-04T17:52:53.557" v="908" actId="20577"/>
          <ac:spMkLst>
            <pc:docMk/>
            <pc:sldMk cId="596497080" sldId="266"/>
            <ac:spMk id="9" creationId="{0CFA3B99-1525-DD41-0F16-5895E8C19CA8}"/>
          </ac:spMkLst>
        </pc:spChg>
        <pc:spChg chg="mod">
          <ac:chgData name="Maria Świergiel" userId="S::maria.swiergiel2009@sp2kornik.pl::33c08b07-ebdc-4661-bdcd-c402dfad6e1a" providerId="AD" clId="Web-{687AD794-F347-407C-8010-4FA2D4948120}" dt="2023-06-04T17:54:31.075" v="934" actId="20577"/>
          <ac:spMkLst>
            <pc:docMk/>
            <pc:sldMk cId="596497080" sldId="266"/>
            <ac:spMk id="10" creationId="{8E8C1DD2-9BF3-B4EC-AD3C-3DED8B17E64A}"/>
          </ac:spMkLst>
        </pc:spChg>
        <pc:spChg chg="mod">
          <ac:chgData name="Maria Świergiel" userId="S::maria.swiergiel2009@sp2kornik.pl::33c08b07-ebdc-4661-bdcd-c402dfad6e1a" providerId="AD" clId="Web-{687AD794-F347-407C-8010-4FA2D4948120}" dt="2023-06-04T17:54:19.262" v="931" actId="20577"/>
          <ac:spMkLst>
            <pc:docMk/>
            <pc:sldMk cId="596497080" sldId="266"/>
            <ac:spMk id="11" creationId="{31E1BA10-1183-95A1-11D0-DBE464806FED}"/>
          </ac:spMkLst>
        </pc:spChg>
        <pc:spChg chg="mod">
          <ac:chgData name="Maria Świergiel" userId="S::maria.swiergiel2009@sp2kornik.pl::33c08b07-ebdc-4661-bdcd-c402dfad6e1a" providerId="AD" clId="Web-{687AD794-F347-407C-8010-4FA2D4948120}" dt="2023-06-04T17:54:28.169" v="933" actId="20577"/>
          <ac:spMkLst>
            <pc:docMk/>
            <pc:sldMk cId="596497080" sldId="266"/>
            <ac:spMk id="12" creationId="{DC2C3819-C74E-8B13-D9B3-377CE783ED0B}"/>
          </ac:spMkLst>
        </pc:spChg>
        <pc:spChg chg="add del mod">
          <ac:chgData name="Maria Świergiel" userId="S::maria.swiergiel2009@sp2kornik.pl::33c08b07-ebdc-4661-bdcd-c402dfad6e1a" providerId="AD" clId="Web-{687AD794-F347-407C-8010-4FA2D4948120}" dt="2023-06-04T17:54:23.513" v="932" actId="20577"/>
          <ac:spMkLst>
            <pc:docMk/>
            <pc:sldMk cId="596497080" sldId="266"/>
            <ac:spMk id="13" creationId="{AA034092-0BA3-843A-EDF3-F5656B99DAB1}"/>
          </ac:spMkLst>
        </pc:spChg>
        <pc:spChg chg="del">
          <ac:chgData name="Maria Świergiel" userId="S::maria.swiergiel2009@sp2kornik.pl::33c08b07-ebdc-4661-bdcd-c402dfad6e1a" providerId="AD" clId="Web-{687AD794-F347-407C-8010-4FA2D4948120}" dt="2023-06-04T17:46:27.266" v="806"/>
          <ac:spMkLst>
            <pc:docMk/>
            <pc:sldMk cId="596497080" sldId="266"/>
            <ac:spMk id="14" creationId="{AABF2261-C581-AFD8-90BC-F685FBFC3E3F}"/>
          </ac:spMkLst>
        </pc:spChg>
        <pc:spChg chg="del">
          <ac:chgData name="Maria Świergiel" userId="S::maria.swiergiel2009@sp2kornik.pl::33c08b07-ebdc-4661-bdcd-c402dfad6e1a" providerId="AD" clId="Web-{687AD794-F347-407C-8010-4FA2D4948120}" dt="2023-06-04T17:46:39.126" v="811"/>
          <ac:spMkLst>
            <pc:docMk/>
            <pc:sldMk cId="596497080" sldId="266"/>
            <ac:spMk id="21" creationId="{97053D59-CBBC-5A0D-04F7-9E10B915513F}"/>
          </ac:spMkLst>
        </pc:spChg>
        <pc:spChg chg="del">
          <ac:chgData name="Maria Świergiel" userId="S::maria.swiergiel2009@sp2kornik.pl::33c08b07-ebdc-4661-bdcd-c402dfad6e1a" providerId="AD" clId="Web-{687AD794-F347-407C-8010-4FA2D4948120}" dt="2023-06-04T17:46:30.907" v="808"/>
          <ac:spMkLst>
            <pc:docMk/>
            <pc:sldMk cId="596497080" sldId="266"/>
            <ac:spMk id="23" creationId="{15FFFA31-1478-3460-5054-E5EC91E6C390}"/>
          </ac:spMkLst>
        </pc:spChg>
        <pc:spChg chg="del">
          <ac:chgData name="Maria Świergiel" userId="S::maria.swiergiel2009@sp2kornik.pl::33c08b07-ebdc-4661-bdcd-c402dfad6e1a" providerId="AD" clId="Web-{687AD794-F347-407C-8010-4FA2D4948120}" dt="2023-06-04T17:47:12.205" v="824"/>
          <ac:spMkLst>
            <pc:docMk/>
            <pc:sldMk cId="596497080" sldId="266"/>
            <ac:spMk id="25" creationId="{0CFF7F2F-D51E-8899-BFD3-0FA17BC29CCB}"/>
          </ac:spMkLst>
        </pc:spChg>
        <pc:spChg chg="del">
          <ac:chgData name="Maria Świergiel" userId="S::maria.swiergiel2009@sp2kornik.pl::33c08b07-ebdc-4661-bdcd-c402dfad6e1a" providerId="AD" clId="Web-{687AD794-F347-407C-8010-4FA2D4948120}" dt="2023-06-04T17:46:45.126" v="814"/>
          <ac:spMkLst>
            <pc:docMk/>
            <pc:sldMk cId="596497080" sldId="266"/>
            <ac:spMk id="27" creationId="{1474C892-A1FB-DD4E-E008-5A1111868B73}"/>
          </ac:spMkLst>
        </pc:spChg>
        <pc:spChg chg="del">
          <ac:chgData name="Maria Świergiel" userId="S::maria.swiergiel2009@sp2kornik.pl::33c08b07-ebdc-4661-bdcd-c402dfad6e1a" providerId="AD" clId="Web-{687AD794-F347-407C-8010-4FA2D4948120}" dt="2023-06-04T17:47:08.533" v="822"/>
          <ac:spMkLst>
            <pc:docMk/>
            <pc:sldMk cId="596497080" sldId="266"/>
            <ac:spMk id="29" creationId="{04B8F08A-E3A5-84E5-269A-0C6D88671C56}"/>
          </ac:spMkLst>
        </pc:spChg>
        <pc:spChg chg="del">
          <ac:chgData name="Maria Świergiel" userId="S::maria.swiergiel2009@sp2kornik.pl::33c08b07-ebdc-4661-bdcd-c402dfad6e1a" providerId="AD" clId="Web-{687AD794-F347-407C-8010-4FA2D4948120}" dt="2023-06-04T17:47:01.048" v="819"/>
          <ac:spMkLst>
            <pc:docMk/>
            <pc:sldMk cId="596497080" sldId="266"/>
            <ac:spMk id="31" creationId="{6FD3F2E2-86FA-BC58-D3C2-EC19595AD0F7}"/>
          </ac:spMkLst>
        </pc:spChg>
      </pc:sldChg>
      <pc:sldChg chg="modSp add ord replId">
        <pc:chgData name="Maria Świergiel" userId="S::maria.swiergiel2009@sp2kornik.pl::33c08b07-ebdc-4661-bdcd-c402dfad6e1a" providerId="AD" clId="Web-{687AD794-F347-407C-8010-4FA2D4948120}" dt="2023-06-04T18:08:38.440" v="1000" actId="20577"/>
        <pc:sldMkLst>
          <pc:docMk/>
          <pc:sldMk cId="1632810879" sldId="267"/>
        </pc:sldMkLst>
        <pc:spChg chg="mod">
          <ac:chgData name="Maria Świergiel" userId="S::maria.swiergiel2009@sp2kornik.pl::33c08b07-ebdc-4661-bdcd-c402dfad6e1a" providerId="AD" clId="Web-{687AD794-F347-407C-8010-4FA2D4948120}" dt="2023-06-04T18:05:24.669" v="964" actId="20577"/>
          <ac:spMkLst>
            <pc:docMk/>
            <pc:sldMk cId="1632810879" sldId="267"/>
            <ac:spMk id="2" creationId="{5BDFCF1B-63C6-ADD1-7DFB-A286CFFF2BCE}"/>
          </ac:spMkLst>
        </pc:spChg>
        <pc:spChg chg="mod">
          <ac:chgData name="Maria Świergiel" userId="S::maria.swiergiel2009@sp2kornik.pl::33c08b07-ebdc-4661-bdcd-c402dfad6e1a" providerId="AD" clId="Web-{687AD794-F347-407C-8010-4FA2D4948120}" dt="2023-06-04T18:07:48.970" v="987" actId="20577"/>
          <ac:spMkLst>
            <pc:docMk/>
            <pc:sldMk cId="1632810879" sldId="267"/>
            <ac:spMk id="5" creationId="{E4C2E47A-A64F-5823-5985-B96BF6933CB3}"/>
          </ac:spMkLst>
        </pc:spChg>
        <pc:spChg chg="mod">
          <ac:chgData name="Maria Świergiel" userId="S::maria.swiergiel2009@sp2kornik.pl::33c08b07-ebdc-4661-bdcd-c402dfad6e1a" providerId="AD" clId="Web-{687AD794-F347-407C-8010-4FA2D4948120}" dt="2023-06-04T18:07:54.501" v="989" actId="20577"/>
          <ac:spMkLst>
            <pc:docMk/>
            <pc:sldMk cId="1632810879" sldId="267"/>
            <ac:spMk id="8" creationId="{C2C2A6E8-0A71-5A1A-E6AC-3AEEE5787D25}"/>
          </ac:spMkLst>
        </pc:spChg>
        <pc:spChg chg="mod">
          <ac:chgData name="Maria Świergiel" userId="S::maria.swiergiel2009@sp2kornik.pl::33c08b07-ebdc-4661-bdcd-c402dfad6e1a" providerId="AD" clId="Web-{687AD794-F347-407C-8010-4FA2D4948120}" dt="2023-06-04T18:07:57.642" v="991" actId="20577"/>
          <ac:spMkLst>
            <pc:docMk/>
            <pc:sldMk cId="1632810879" sldId="267"/>
            <ac:spMk id="9" creationId="{0CFA3B99-1525-DD41-0F16-5895E8C19CA8}"/>
          </ac:spMkLst>
        </pc:spChg>
        <pc:spChg chg="mod">
          <ac:chgData name="Maria Świergiel" userId="S::maria.swiergiel2009@sp2kornik.pl::33c08b07-ebdc-4661-bdcd-c402dfad6e1a" providerId="AD" clId="Web-{687AD794-F347-407C-8010-4FA2D4948120}" dt="2023-06-04T18:08:09.127" v="995" actId="20577"/>
          <ac:spMkLst>
            <pc:docMk/>
            <pc:sldMk cId="1632810879" sldId="267"/>
            <ac:spMk id="10" creationId="{8E8C1DD2-9BF3-B4EC-AD3C-3DED8B17E64A}"/>
          </ac:spMkLst>
        </pc:spChg>
        <pc:spChg chg="mod">
          <ac:chgData name="Maria Świergiel" userId="S::maria.swiergiel2009@sp2kornik.pl::33c08b07-ebdc-4661-bdcd-c402dfad6e1a" providerId="AD" clId="Web-{687AD794-F347-407C-8010-4FA2D4948120}" dt="2023-06-04T18:08:04.502" v="993" actId="20577"/>
          <ac:spMkLst>
            <pc:docMk/>
            <pc:sldMk cId="1632810879" sldId="267"/>
            <ac:spMk id="11" creationId="{31E1BA10-1183-95A1-11D0-DBE464806FED}"/>
          </ac:spMkLst>
        </pc:spChg>
        <pc:spChg chg="mod">
          <ac:chgData name="Maria Świergiel" userId="S::maria.swiergiel2009@sp2kornik.pl::33c08b07-ebdc-4661-bdcd-c402dfad6e1a" providerId="AD" clId="Web-{687AD794-F347-407C-8010-4FA2D4948120}" dt="2023-06-04T18:08:15.799" v="997" actId="20577"/>
          <ac:spMkLst>
            <pc:docMk/>
            <pc:sldMk cId="1632810879" sldId="267"/>
            <ac:spMk id="12" creationId="{DC2C3819-C74E-8B13-D9B3-377CE783ED0B}"/>
          </ac:spMkLst>
        </pc:spChg>
        <pc:spChg chg="mod">
          <ac:chgData name="Maria Świergiel" userId="S::maria.swiergiel2009@sp2kornik.pl::33c08b07-ebdc-4661-bdcd-c402dfad6e1a" providerId="AD" clId="Web-{687AD794-F347-407C-8010-4FA2D4948120}" dt="2023-06-04T18:08:38.440" v="1000" actId="20577"/>
          <ac:spMkLst>
            <pc:docMk/>
            <pc:sldMk cId="1632810879" sldId="267"/>
            <ac:spMk id="13" creationId="{AA034092-0BA3-843A-EDF3-F5656B99DAB1}"/>
          </ac:spMkLst>
        </pc:spChg>
      </pc:sldChg>
      <pc:sldChg chg="modSp add replId">
        <pc:chgData name="Maria Świergiel" userId="S::maria.swiergiel2009@sp2kornik.pl::33c08b07-ebdc-4661-bdcd-c402dfad6e1a" providerId="AD" clId="Web-{687AD794-F347-407C-8010-4FA2D4948120}" dt="2023-06-04T18:30:57.035" v="1136" actId="20577"/>
        <pc:sldMkLst>
          <pc:docMk/>
          <pc:sldMk cId="3588684030" sldId="268"/>
        </pc:sldMkLst>
        <pc:spChg chg="mod">
          <ac:chgData name="Maria Świergiel" userId="S::maria.swiergiel2009@sp2kornik.pl::33c08b07-ebdc-4661-bdcd-c402dfad6e1a" providerId="AD" clId="Web-{687AD794-F347-407C-8010-4FA2D4948120}" dt="2023-06-04T18:30:57.035" v="1136" actId="20577"/>
          <ac:spMkLst>
            <pc:docMk/>
            <pc:sldMk cId="3588684030" sldId="268"/>
            <ac:spMk id="2" creationId="{5BDFCF1B-63C6-ADD1-7DFB-A286CFFF2BCE}"/>
          </ac:spMkLst>
        </pc:spChg>
        <pc:spChg chg="mod">
          <ac:chgData name="Maria Świergiel" userId="S::maria.swiergiel2009@sp2kornik.pl::33c08b07-ebdc-4661-bdcd-c402dfad6e1a" providerId="AD" clId="Web-{687AD794-F347-407C-8010-4FA2D4948120}" dt="2023-06-04T18:10:02.192" v="1033" actId="20577"/>
          <ac:spMkLst>
            <pc:docMk/>
            <pc:sldMk cId="3588684030" sldId="268"/>
            <ac:spMk id="5" creationId="{E4C2E47A-A64F-5823-5985-B96BF6933CB3}"/>
          </ac:spMkLst>
        </pc:spChg>
        <pc:spChg chg="mod">
          <ac:chgData name="Maria Świergiel" userId="S::maria.swiergiel2009@sp2kornik.pl::33c08b07-ebdc-4661-bdcd-c402dfad6e1a" providerId="AD" clId="Web-{687AD794-F347-407C-8010-4FA2D4948120}" dt="2023-06-04T18:09:18.613" v="1014" actId="20577"/>
          <ac:spMkLst>
            <pc:docMk/>
            <pc:sldMk cId="3588684030" sldId="268"/>
            <ac:spMk id="6" creationId="{E7817383-DB80-FBFA-A2B1-02524BC2C1CE}"/>
          </ac:spMkLst>
        </pc:spChg>
        <pc:spChg chg="mod">
          <ac:chgData name="Maria Świergiel" userId="S::maria.swiergiel2009@sp2kornik.pl::33c08b07-ebdc-4661-bdcd-c402dfad6e1a" providerId="AD" clId="Web-{687AD794-F347-407C-8010-4FA2D4948120}" dt="2023-06-04T18:09:22.394" v="1016" actId="20577"/>
          <ac:spMkLst>
            <pc:docMk/>
            <pc:sldMk cId="3588684030" sldId="268"/>
            <ac:spMk id="7" creationId="{5D055C91-8D49-5345-8BAE-EFF183AAFCE3}"/>
          </ac:spMkLst>
        </pc:spChg>
        <pc:spChg chg="mod">
          <ac:chgData name="Maria Świergiel" userId="S::maria.swiergiel2009@sp2kornik.pl::33c08b07-ebdc-4661-bdcd-c402dfad6e1a" providerId="AD" clId="Web-{687AD794-F347-407C-8010-4FA2D4948120}" dt="2023-06-04T18:09:29.504" v="1020" actId="20577"/>
          <ac:spMkLst>
            <pc:docMk/>
            <pc:sldMk cId="3588684030" sldId="268"/>
            <ac:spMk id="10" creationId="{8E8C1DD2-9BF3-B4EC-AD3C-3DED8B17E64A}"/>
          </ac:spMkLst>
        </pc:spChg>
        <pc:spChg chg="mod">
          <ac:chgData name="Maria Świergiel" userId="S::maria.swiergiel2009@sp2kornik.pl::33c08b07-ebdc-4661-bdcd-c402dfad6e1a" providerId="AD" clId="Web-{687AD794-F347-407C-8010-4FA2D4948120}" dt="2023-06-04T18:09:34.066" v="1022" actId="20577"/>
          <ac:spMkLst>
            <pc:docMk/>
            <pc:sldMk cId="3588684030" sldId="268"/>
            <ac:spMk id="11" creationId="{31E1BA10-1183-95A1-11D0-DBE464806FED}"/>
          </ac:spMkLst>
        </pc:spChg>
        <pc:spChg chg="mod">
          <ac:chgData name="Maria Świergiel" userId="S::maria.swiergiel2009@sp2kornik.pl::33c08b07-ebdc-4661-bdcd-c402dfad6e1a" providerId="AD" clId="Web-{687AD794-F347-407C-8010-4FA2D4948120}" dt="2023-06-04T18:09:25.972" v="1018" actId="20577"/>
          <ac:spMkLst>
            <pc:docMk/>
            <pc:sldMk cId="3588684030" sldId="268"/>
            <ac:spMk id="12" creationId="{DC2C3819-C74E-8B13-D9B3-377CE783ED0B}"/>
          </ac:spMkLst>
        </pc:spChg>
        <pc:spChg chg="mod">
          <ac:chgData name="Maria Świergiel" userId="S::maria.swiergiel2009@sp2kornik.pl::33c08b07-ebdc-4661-bdcd-c402dfad6e1a" providerId="AD" clId="Web-{687AD794-F347-407C-8010-4FA2D4948120}" dt="2023-06-04T18:09:37.660" v="1024" actId="20577"/>
          <ac:spMkLst>
            <pc:docMk/>
            <pc:sldMk cId="3588684030" sldId="268"/>
            <ac:spMk id="13" creationId="{AA034092-0BA3-843A-EDF3-F5656B99DAB1}"/>
          </ac:spMkLst>
        </pc:spChg>
      </pc:sldChg>
      <pc:sldChg chg="addSp delSp modSp add ord replId">
        <pc:chgData name="Maria Świergiel" userId="S::maria.swiergiel2009@sp2kornik.pl::33c08b07-ebdc-4661-bdcd-c402dfad6e1a" providerId="AD" clId="Web-{687AD794-F347-407C-8010-4FA2D4948120}" dt="2023-06-04T18:28:49.063" v="1114" actId="1076"/>
        <pc:sldMkLst>
          <pc:docMk/>
          <pc:sldMk cId="3331277239" sldId="269"/>
        </pc:sldMkLst>
        <pc:spChg chg="mod">
          <ac:chgData name="Maria Świergiel" userId="S::maria.swiergiel2009@sp2kornik.pl::33c08b07-ebdc-4661-bdcd-c402dfad6e1a" providerId="AD" clId="Web-{687AD794-F347-407C-8010-4FA2D4948120}" dt="2023-06-04T18:28:49.063" v="1114" actId="1076"/>
          <ac:spMkLst>
            <pc:docMk/>
            <pc:sldMk cId="3331277239" sldId="269"/>
            <ac:spMk id="2" creationId="{055A2129-CE3B-5EA2-76A0-610DE689D014}"/>
          </ac:spMkLst>
        </pc:spChg>
        <pc:spChg chg="del">
          <ac:chgData name="Maria Świergiel" userId="S::maria.swiergiel2009@sp2kornik.pl::33c08b07-ebdc-4661-bdcd-c402dfad6e1a" providerId="AD" clId="Web-{687AD794-F347-407C-8010-4FA2D4948120}" dt="2023-06-04T18:17:14.703" v="1041"/>
          <ac:spMkLst>
            <pc:docMk/>
            <pc:sldMk cId="3331277239" sldId="269"/>
            <ac:spMk id="14" creationId="{CD622142-FEF3-4C8C-A5E5-71146640361F}"/>
          </ac:spMkLst>
        </pc:spChg>
        <pc:spChg chg="add del">
          <ac:chgData name="Maria Świergiel" userId="S::maria.swiergiel2009@sp2kornik.pl::33c08b07-ebdc-4661-bdcd-c402dfad6e1a" providerId="AD" clId="Web-{687AD794-F347-407C-8010-4FA2D4948120}" dt="2023-06-04T18:18:05.407" v="1043"/>
          <ac:spMkLst>
            <pc:docMk/>
            <pc:sldMk cId="3331277239" sldId="269"/>
            <ac:spMk id="22" creationId="{53D58D5C-BD0C-6077-9FF9-F4AC579BA979}"/>
          </ac:spMkLst>
        </pc:spChg>
        <pc:spChg chg="add del">
          <ac:chgData name="Maria Świergiel" userId="S::maria.swiergiel2009@sp2kornik.pl::33c08b07-ebdc-4661-bdcd-c402dfad6e1a" providerId="AD" clId="Web-{687AD794-F347-407C-8010-4FA2D4948120}" dt="2023-06-04T18:18:33.033" v="1045"/>
          <ac:spMkLst>
            <pc:docMk/>
            <pc:sldMk cId="3331277239" sldId="269"/>
            <ac:spMk id="25" creationId="{0C614264-BA32-414F-95BE-0A30CC072E96}"/>
          </ac:spMkLst>
        </pc:spChg>
        <pc:spChg chg="add del">
          <ac:chgData name="Maria Świergiel" userId="S::maria.swiergiel2009@sp2kornik.pl::33c08b07-ebdc-4661-bdcd-c402dfad6e1a" providerId="AD" clId="Web-{687AD794-F347-407C-8010-4FA2D4948120}" dt="2023-06-04T18:18:33.033" v="1045"/>
          <ac:spMkLst>
            <pc:docMk/>
            <pc:sldMk cId="3331277239" sldId="269"/>
            <ac:spMk id="27" creationId="{5401B466-517B-4B8B-A80A-FD0ECAECFD0D}"/>
          </ac:spMkLst>
        </pc:spChg>
        <pc:spChg chg="add del">
          <ac:chgData name="Maria Świergiel" userId="S::maria.swiergiel2009@sp2kornik.pl::33c08b07-ebdc-4661-bdcd-c402dfad6e1a" providerId="AD" clId="Web-{687AD794-F347-407C-8010-4FA2D4948120}" dt="2023-06-04T18:18:33.033" v="1045"/>
          <ac:spMkLst>
            <pc:docMk/>
            <pc:sldMk cId="3331277239" sldId="269"/>
            <ac:spMk id="29" creationId="{1A42EF36-E4B3-4B8C-A6B8-4C12B704C6C0}"/>
          </ac:spMkLst>
        </pc:spChg>
        <pc:spChg chg="add del">
          <ac:chgData name="Maria Świergiel" userId="S::maria.swiergiel2009@sp2kornik.pl::33c08b07-ebdc-4661-bdcd-c402dfad6e1a" providerId="AD" clId="Web-{687AD794-F347-407C-8010-4FA2D4948120}" dt="2023-06-04T18:18:33.033" v="1045"/>
          <ac:spMkLst>
            <pc:docMk/>
            <pc:sldMk cId="3331277239" sldId="269"/>
            <ac:spMk id="31" creationId="{40705285-5CED-426B-BB57-F586C676464B}"/>
          </ac:spMkLst>
        </pc:spChg>
        <pc:spChg chg="add">
          <ac:chgData name="Maria Świergiel" userId="S::maria.swiergiel2009@sp2kornik.pl::33c08b07-ebdc-4661-bdcd-c402dfad6e1a" providerId="AD" clId="Web-{687AD794-F347-407C-8010-4FA2D4948120}" dt="2023-06-04T18:18:33.033" v="1045"/>
          <ac:spMkLst>
            <pc:docMk/>
            <pc:sldMk cId="3331277239" sldId="269"/>
            <ac:spMk id="40" creationId="{ECC11440-8FCC-46C6-A3E0-D0649600F55F}"/>
          </ac:spMkLst>
        </pc:spChg>
        <pc:spChg chg="add">
          <ac:chgData name="Maria Świergiel" userId="S::maria.swiergiel2009@sp2kornik.pl::33c08b07-ebdc-4661-bdcd-c402dfad6e1a" providerId="AD" clId="Web-{687AD794-F347-407C-8010-4FA2D4948120}" dt="2023-06-04T18:18:33.033" v="1045"/>
          <ac:spMkLst>
            <pc:docMk/>
            <pc:sldMk cId="3331277239" sldId="269"/>
            <ac:spMk id="42" creationId="{9D18ECFB-73A1-4516-8DEC-9B39996B90B9}"/>
          </ac:spMkLst>
        </pc:spChg>
        <pc:spChg chg="add">
          <ac:chgData name="Maria Świergiel" userId="S::maria.swiergiel2009@sp2kornik.pl::33c08b07-ebdc-4661-bdcd-c402dfad6e1a" providerId="AD" clId="Web-{687AD794-F347-407C-8010-4FA2D4948120}" dt="2023-06-04T18:18:33.033" v="1045"/>
          <ac:spMkLst>
            <pc:docMk/>
            <pc:sldMk cId="3331277239" sldId="269"/>
            <ac:spMk id="44" creationId="{4158FB13-464F-495D-8CCD-8CF6966AA49C}"/>
          </ac:spMkLst>
        </pc:spChg>
        <pc:spChg chg="add">
          <ac:chgData name="Maria Świergiel" userId="S::maria.swiergiel2009@sp2kornik.pl::33c08b07-ebdc-4661-bdcd-c402dfad6e1a" providerId="AD" clId="Web-{687AD794-F347-407C-8010-4FA2D4948120}" dt="2023-06-04T18:18:33.033" v="1045"/>
          <ac:spMkLst>
            <pc:docMk/>
            <pc:sldMk cId="3331277239" sldId="269"/>
            <ac:spMk id="46" creationId="{A6BA9EB1-4F8B-4C17-BB9D-C510CC41AD4F}"/>
          </ac:spMkLst>
        </pc:spChg>
        <pc:grpChg chg="del">
          <ac:chgData name="Maria Świergiel" userId="S::maria.swiergiel2009@sp2kornik.pl::33c08b07-ebdc-4661-bdcd-c402dfad6e1a" providerId="AD" clId="Web-{687AD794-F347-407C-8010-4FA2D4948120}" dt="2023-06-04T18:17:14.703" v="1041"/>
          <ac:grpSpMkLst>
            <pc:docMk/>
            <pc:sldMk cId="3331277239" sldId="269"/>
            <ac:grpSpMk id="10" creationId="{F0C817C9-850F-4FB6-B93B-CF3076C4A5C1}"/>
          </ac:grpSpMkLst>
        </pc:grpChg>
        <pc:grpChg chg="del">
          <ac:chgData name="Maria Świergiel" userId="S::maria.swiergiel2009@sp2kornik.pl::33c08b07-ebdc-4661-bdcd-c402dfad6e1a" providerId="AD" clId="Web-{687AD794-F347-407C-8010-4FA2D4948120}" dt="2023-06-04T18:17:14.703" v="1041"/>
          <ac:grpSpMkLst>
            <pc:docMk/>
            <pc:sldMk cId="3331277239" sldId="269"/>
            <ac:grpSpMk id="16" creationId="{C866EC5C-976F-463C-A6F8-1060A2E71761}"/>
          </ac:grpSpMkLst>
        </pc:grpChg>
        <pc:grpChg chg="add">
          <ac:chgData name="Maria Świergiel" userId="S::maria.swiergiel2009@sp2kornik.pl::33c08b07-ebdc-4661-bdcd-c402dfad6e1a" providerId="AD" clId="Web-{687AD794-F347-407C-8010-4FA2D4948120}" dt="2023-06-04T18:18:33.033" v="1045"/>
          <ac:grpSpMkLst>
            <pc:docMk/>
            <pc:sldMk cId="3331277239" sldId="269"/>
            <ac:grpSpMk id="36" creationId="{F0C817C9-850F-4FB6-B93B-CF3076C4A5C1}"/>
          </ac:grpSpMkLst>
        </pc:grpChg>
        <pc:picChg chg="add mod">
          <ac:chgData name="Maria Świergiel" userId="S::maria.swiergiel2009@sp2kornik.pl::33c08b07-ebdc-4661-bdcd-c402dfad6e1a" providerId="AD" clId="Web-{687AD794-F347-407C-8010-4FA2D4948120}" dt="2023-06-04T18:18:33.033" v="1045"/>
          <ac:picMkLst>
            <pc:docMk/>
            <pc:sldMk cId="3331277239" sldId="269"/>
            <ac:picMk id="3" creationId="{0973E448-04CF-5D0F-4C24-28ACBC5E439F}"/>
          </ac:picMkLst>
        </pc:picChg>
        <pc:picChg chg="del mod ord">
          <ac:chgData name="Maria Świergiel" userId="S::maria.swiergiel2009@sp2kornik.pl::33c08b07-ebdc-4661-bdcd-c402dfad6e1a" providerId="AD" clId="Web-{687AD794-F347-407C-8010-4FA2D4948120}" dt="2023-06-04T18:17:24.906" v="1042"/>
          <ac:picMkLst>
            <pc:docMk/>
            <pc:sldMk cId="3331277239" sldId="269"/>
            <ac:picMk id="4" creationId="{9D897ACC-6063-D240-3B30-64D5A3EE56EA}"/>
          </ac:picMkLst>
        </pc:picChg>
        <pc:picChg chg="del">
          <ac:chgData name="Maria Świergiel" userId="S::maria.swiergiel2009@sp2kornik.pl::33c08b07-ebdc-4661-bdcd-c402dfad6e1a" providerId="AD" clId="Web-{687AD794-F347-407C-8010-4FA2D4948120}" dt="2023-06-04T18:17:03.937" v="1040"/>
          <ac:picMkLst>
            <pc:docMk/>
            <pc:sldMk cId="3331277239" sldId="269"/>
            <ac:picMk id="5" creationId="{6477DD27-8F87-1BAE-18F0-01B93A266219}"/>
          </ac:picMkLst>
        </pc:picChg>
        <pc:picChg chg="add mod ord">
          <ac:chgData name="Maria Świergiel" userId="S::maria.swiergiel2009@sp2kornik.pl::33c08b07-ebdc-4661-bdcd-c402dfad6e1a" providerId="AD" clId="Web-{687AD794-F347-407C-8010-4FA2D4948120}" dt="2023-06-04T18:18:33.033" v="1045"/>
          <ac:picMkLst>
            <pc:docMk/>
            <pc:sldMk cId="3331277239" sldId="269"/>
            <ac:picMk id="6" creationId="{67F2FF5F-ECFB-D50A-CA82-08C2A8E42E9C}"/>
          </ac:picMkLst>
        </pc:picChg>
      </pc:sldChg>
      <pc:sldChg chg="addSp delSp modSp add ord replId">
        <pc:chgData name="Maria Świergiel" userId="S::maria.swiergiel2009@sp2kornik.pl::33c08b07-ebdc-4661-bdcd-c402dfad6e1a" providerId="AD" clId="Web-{687AD794-F347-407C-8010-4FA2D4948120}" dt="2023-06-04T18:28:34.719" v="1111" actId="20577"/>
        <pc:sldMkLst>
          <pc:docMk/>
          <pc:sldMk cId="790207944" sldId="270"/>
        </pc:sldMkLst>
        <pc:spChg chg="mod">
          <ac:chgData name="Maria Świergiel" userId="S::maria.swiergiel2009@sp2kornik.pl::33c08b07-ebdc-4661-bdcd-c402dfad6e1a" providerId="AD" clId="Web-{687AD794-F347-407C-8010-4FA2D4948120}" dt="2023-06-04T18:28:34.719" v="1111" actId="20577"/>
          <ac:spMkLst>
            <pc:docMk/>
            <pc:sldMk cId="790207944" sldId="270"/>
            <ac:spMk id="2" creationId="{055A2129-CE3B-5EA2-76A0-610DE689D014}"/>
          </ac:spMkLst>
        </pc:spChg>
        <pc:spChg chg="add del mod">
          <ac:chgData name="Maria Świergiel" userId="S::maria.swiergiel2009@sp2kornik.pl::33c08b07-ebdc-4661-bdcd-c402dfad6e1a" providerId="AD" clId="Web-{687AD794-F347-407C-8010-4FA2D4948120}" dt="2023-06-04T18:19:21.784" v="1049"/>
          <ac:spMkLst>
            <pc:docMk/>
            <pc:sldMk cId="790207944" sldId="270"/>
            <ac:spMk id="5" creationId="{DD281694-D720-21BD-405C-02ED5399F1E1}"/>
          </ac:spMkLst>
        </pc:spChg>
        <pc:spChg chg="add del">
          <ac:chgData name="Maria Świergiel" userId="S::maria.swiergiel2009@sp2kornik.pl::33c08b07-ebdc-4661-bdcd-c402dfad6e1a" providerId="AD" clId="Web-{687AD794-F347-407C-8010-4FA2D4948120}" dt="2023-06-04T18:19:34.268" v="1052"/>
          <ac:spMkLst>
            <pc:docMk/>
            <pc:sldMk cId="790207944" sldId="270"/>
            <ac:spMk id="40" creationId="{ECC11440-8FCC-46C6-A3E0-D0649600F55F}"/>
          </ac:spMkLst>
        </pc:spChg>
        <pc:spChg chg="add del">
          <ac:chgData name="Maria Świergiel" userId="S::maria.swiergiel2009@sp2kornik.pl::33c08b07-ebdc-4661-bdcd-c402dfad6e1a" providerId="AD" clId="Web-{687AD794-F347-407C-8010-4FA2D4948120}" dt="2023-06-04T18:19:34.268" v="1052"/>
          <ac:spMkLst>
            <pc:docMk/>
            <pc:sldMk cId="790207944" sldId="270"/>
            <ac:spMk id="42" creationId="{9D18ECFB-73A1-4516-8DEC-9B39996B90B9}"/>
          </ac:spMkLst>
        </pc:spChg>
        <pc:spChg chg="add del">
          <ac:chgData name="Maria Świergiel" userId="S::maria.swiergiel2009@sp2kornik.pl::33c08b07-ebdc-4661-bdcd-c402dfad6e1a" providerId="AD" clId="Web-{687AD794-F347-407C-8010-4FA2D4948120}" dt="2023-06-04T18:19:34.268" v="1052"/>
          <ac:spMkLst>
            <pc:docMk/>
            <pc:sldMk cId="790207944" sldId="270"/>
            <ac:spMk id="44" creationId="{4158FB13-464F-495D-8CCD-8CF6966AA49C}"/>
          </ac:spMkLst>
        </pc:spChg>
        <pc:spChg chg="add del">
          <ac:chgData name="Maria Świergiel" userId="S::maria.swiergiel2009@sp2kornik.pl::33c08b07-ebdc-4661-bdcd-c402dfad6e1a" providerId="AD" clId="Web-{687AD794-F347-407C-8010-4FA2D4948120}" dt="2023-06-04T18:19:34.268" v="1052"/>
          <ac:spMkLst>
            <pc:docMk/>
            <pc:sldMk cId="790207944" sldId="270"/>
            <ac:spMk id="46" creationId="{A6BA9EB1-4F8B-4C17-BB9D-C510CC41AD4F}"/>
          </ac:spMkLst>
        </pc:spChg>
        <pc:spChg chg="add del">
          <ac:chgData name="Maria Świergiel" userId="S::maria.swiergiel2009@sp2kornik.pl::33c08b07-ebdc-4661-bdcd-c402dfad6e1a" providerId="AD" clId="Web-{687AD794-F347-407C-8010-4FA2D4948120}" dt="2023-06-04T18:19:34.268" v="1051"/>
          <ac:spMkLst>
            <pc:docMk/>
            <pc:sldMk cId="790207944" sldId="270"/>
            <ac:spMk id="50" creationId="{B3C6E075-25BD-FB70-9F73-129D7C73F3EA}"/>
          </ac:spMkLst>
        </pc:spChg>
        <pc:spChg chg="add del">
          <ac:chgData name="Maria Świergiel" userId="S::maria.swiergiel2009@sp2kornik.pl::33c08b07-ebdc-4661-bdcd-c402dfad6e1a" providerId="AD" clId="Web-{687AD794-F347-407C-8010-4FA2D4948120}" dt="2023-06-04T18:19:34.268" v="1051"/>
          <ac:spMkLst>
            <pc:docMk/>
            <pc:sldMk cId="790207944" sldId="270"/>
            <ac:spMk id="53" creationId="{49D6D29B-CE0F-43B0-AD58-007C16D88361}"/>
          </ac:spMkLst>
        </pc:spChg>
        <pc:spChg chg="add">
          <ac:chgData name="Maria Świergiel" userId="S::maria.swiergiel2009@sp2kornik.pl::33c08b07-ebdc-4661-bdcd-c402dfad6e1a" providerId="AD" clId="Web-{687AD794-F347-407C-8010-4FA2D4948120}" dt="2023-06-04T18:19:34.268" v="1052"/>
          <ac:spMkLst>
            <pc:docMk/>
            <pc:sldMk cId="790207944" sldId="270"/>
            <ac:spMk id="57" creationId="{CC3B9006-4406-4E2F-8B42-6A968FCC8918}"/>
          </ac:spMkLst>
        </pc:spChg>
        <pc:spChg chg="add del">
          <ac:chgData name="Maria Świergiel" userId="S::maria.swiergiel2009@sp2kornik.pl::33c08b07-ebdc-4661-bdcd-c402dfad6e1a" providerId="AD" clId="Web-{687AD794-F347-407C-8010-4FA2D4948120}" dt="2023-06-04T18:19:34.268" v="1051"/>
          <ac:spMkLst>
            <pc:docMk/>
            <pc:sldMk cId="790207944" sldId="270"/>
            <ac:spMk id="59" creationId="{3A298531-5A35-47D8-84E9-9DD4BC4FB79F}"/>
          </ac:spMkLst>
        </pc:spChg>
        <pc:spChg chg="add">
          <ac:chgData name="Maria Świergiel" userId="S::maria.swiergiel2009@sp2kornik.pl::33c08b07-ebdc-4661-bdcd-c402dfad6e1a" providerId="AD" clId="Web-{687AD794-F347-407C-8010-4FA2D4948120}" dt="2023-06-04T18:19:34.268" v="1052"/>
          <ac:spMkLst>
            <pc:docMk/>
            <pc:sldMk cId="790207944" sldId="270"/>
            <ac:spMk id="62" creationId="{A599224A-F219-4DF9-8183-F7C098A5CE81}"/>
          </ac:spMkLst>
        </pc:spChg>
        <pc:grpChg chg="add del">
          <ac:chgData name="Maria Świergiel" userId="S::maria.swiergiel2009@sp2kornik.pl::33c08b07-ebdc-4661-bdcd-c402dfad6e1a" providerId="AD" clId="Web-{687AD794-F347-407C-8010-4FA2D4948120}" dt="2023-06-04T18:19:34.268" v="1052"/>
          <ac:grpSpMkLst>
            <pc:docMk/>
            <pc:sldMk cId="790207944" sldId="270"/>
            <ac:grpSpMk id="36" creationId="{F0C817C9-850F-4FB6-B93B-CF3076C4A5C1}"/>
          </ac:grpSpMkLst>
        </pc:grpChg>
        <pc:grpChg chg="add">
          <ac:chgData name="Maria Świergiel" userId="S::maria.swiergiel2009@sp2kornik.pl::33c08b07-ebdc-4661-bdcd-c402dfad6e1a" providerId="AD" clId="Web-{687AD794-F347-407C-8010-4FA2D4948120}" dt="2023-06-04T18:19:34.268" v="1052"/>
          <ac:grpSpMkLst>
            <pc:docMk/>
            <pc:sldMk cId="790207944" sldId="270"/>
            <ac:grpSpMk id="51" creationId="{F0C817C9-850F-4FB6-B93B-CF3076C4A5C1}"/>
          </ac:grpSpMkLst>
        </pc:grpChg>
        <pc:grpChg chg="add del">
          <ac:chgData name="Maria Świergiel" userId="S::maria.swiergiel2009@sp2kornik.pl::33c08b07-ebdc-4661-bdcd-c402dfad6e1a" providerId="AD" clId="Web-{687AD794-F347-407C-8010-4FA2D4948120}" dt="2023-06-04T18:19:34.268" v="1051"/>
          <ac:grpSpMkLst>
            <pc:docMk/>
            <pc:sldMk cId="790207944" sldId="270"/>
            <ac:grpSpMk id="55" creationId="{06270E2A-FB8B-4C36-931E-531EAEB5D0EE}"/>
          </ac:grpSpMkLst>
        </pc:grpChg>
        <pc:picChg chg="mod ord">
          <ac:chgData name="Maria Świergiel" userId="S::maria.swiergiel2009@sp2kornik.pl::33c08b07-ebdc-4661-bdcd-c402dfad6e1a" providerId="AD" clId="Web-{687AD794-F347-407C-8010-4FA2D4948120}" dt="2023-06-04T18:19:34.268" v="1052"/>
          <ac:picMkLst>
            <pc:docMk/>
            <pc:sldMk cId="790207944" sldId="270"/>
            <ac:picMk id="3" creationId="{0973E448-04CF-5D0F-4C24-28ACBC5E439F}"/>
          </ac:picMkLst>
        </pc:picChg>
        <pc:picChg chg="del">
          <ac:chgData name="Maria Świergiel" userId="S::maria.swiergiel2009@sp2kornik.pl::33c08b07-ebdc-4661-bdcd-c402dfad6e1a" providerId="AD" clId="Web-{687AD794-F347-407C-8010-4FA2D4948120}" dt="2023-06-04T18:18:50.705" v="1048"/>
          <ac:picMkLst>
            <pc:docMk/>
            <pc:sldMk cId="790207944" sldId="270"/>
            <ac:picMk id="6" creationId="{67F2FF5F-ECFB-D50A-CA82-08C2A8E42E9C}"/>
          </ac:picMkLst>
        </pc:picChg>
        <pc:picChg chg="add mod ord">
          <ac:chgData name="Maria Świergiel" userId="S::maria.swiergiel2009@sp2kornik.pl::33c08b07-ebdc-4661-bdcd-c402dfad6e1a" providerId="AD" clId="Web-{687AD794-F347-407C-8010-4FA2D4948120}" dt="2023-06-04T18:19:34.268" v="1052"/>
          <ac:picMkLst>
            <pc:docMk/>
            <pc:sldMk cId="790207944" sldId="270"/>
            <ac:picMk id="7" creationId="{63339F79-6D02-14A4-C1EA-97819F5AC4C3}"/>
          </ac:picMkLst>
        </pc:picChg>
      </pc:sldChg>
      <pc:sldChg chg="addSp delSp modSp add ord replId">
        <pc:chgData name="Maria Świergiel" userId="S::maria.swiergiel2009@sp2kornik.pl::33c08b07-ebdc-4661-bdcd-c402dfad6e1a" providerId="AD" clId="Web-{687AD794-F347-407C-8010-4FA2D4948120}" dt="2023-06-04T18:29:12.111" v="1116" actId="20577"/>
        <pc:sldMkLst>
          <pc:docMk/>
          <pc:sldMk cId="1888753196" sldId="271"/>
        </pc:sldMkLst>
        <pc:spChg chg="mod">
          <ac:chgData name="Maria Świergiel" userId="S::maria.swiergiel2009@sp2kornik.pl::33c08b07-ebdc-4661-bdcd-c402dfad6e1a" providerId="AD" clId="Web-{687AD794-F347-407C-8010-4FA2D4948120}" dt="2023-06-04T18:29:12.111" v="1116" actId="20577"/>
          <ac:spMkLst>
            <pc:docMk/>
            <pc:sldMk cId="1888753196" sldId="271"/>
            <ac:spMk id="2" creationId="{055A2129-CE3B-5EA2-76A0-610DE689D014}"/>
          </ac:spMkLst>
        </pc:spChg>
        <pc:spChg chg="add del mod">
          <ac:chgData name="Maria Świergiel" userId="S::maria.swiergiel2009@sp2kornik.pl::33c08b07-ebdc-4661-bdcd-c402dfad6e1a" providerId="AD" clId="Web-{687AD794-F347-407C-8010-4FA2D4948120}" dt="2023-06-04T18:21:54.459" v="1058"/>
          <ac:spMkLst>
            <pc:docMk/>
            <pc:sldMk cId="1888753196" sldId="271"/>
            <ac:spMk id="5" creationId="{780E992B-D8DC-BF62-ED4A-8FE4BD5FB8EF}"/>
          </ac:spMkLst>
        </pc:spChg>
        <pc:spChg chg="del">
          <ac:chgData name="Maria Świergiel" userId="S::maria.swiergiel2009@sp2kornik.pl::33c08b07-ebdc-4661-bdcd-c402dfad6e1a" providerId="AD" clId="Web-{687AD794-F347-407C-8010-4FA2D4948120}" dt="2023-06-04T18:22:57.039" v="1061"/>
          <ac:spMkLst>
            <pc:docMk/>
            <pc:sldMk cId="1888753196" sldId="271"/>
            <ac:spMk id="57" creationId="{CC3B9006-4406-4E2F-8B42-6A968FCC8918}"/>
          </ac:spMkLst>
        </pc:spChg>
        <pc:spChg chg="del">
          <ac:chgData name="Maria Świergiel" userId="S::maria.swiergiel2009@sp2kornik.pl::33c08b07-ebdc-4661-bdcd-c402dfad6e1a" providerId="AD" clId="Web-{687AD794-F347-407C-8010-4FA2D4948120}" dt="2023-06-04T18:22:57.039" v="1061"/>
          <ac:spMkLst>
            <pc:docMk/>
            <pc:sldMk cId="1888753196" sldId="271"/>
            <ac:spMk id="62" creationId="{A599224A-F219-4DF9-8183-F7C098A5CE81}"/>
          </ac:spMkLst>
        </pc:spChg>
        <pc:spChg chg="add">
          <ac:chgData name="Maria Świergiel" userId="S::maria.swiergiel2009@sp2kornik.pl::33c08b07-ebdc-4661-bdcd-c402dfad6e1a" providerId="AD" clId="Web-{687AD794-F347-407C-8010-4FA2D4948120}" dt="2023-06-04T18:22:57.039" v="1061"/>
          <ac:spMkLst>
            <pc:docMk/>
            <pc:sldMk cId="1888753196" sldId="271"/>
            <ac:spMk id="71" creationId="{A9727012-97DE-47A6-9F25-DBDC9FEE5697}"/>
          </ac:spMkLst>
        </pc:spChg>
        <pc:spChg chg="add">
          <ac:chgData name="Maria Świergiel" userId="S::maria.swiergiel2009@sp2kornik.pl::33c08b07-ebdc-4661-bdcd-c402dfad6e1a" providerId="AD" clId="Web-{687AD794-F347-407C-8010-4FA2D4948120}" dt="2023-06-04T18:22:57.039" v="1061"/>
          <ac:spMkLst>
            <pc:docMk/>
            <pc:sldMk cId="1888753196" sldId="271"/>
            <ac:spMk id="73" creationId="{1A48394C-EA41-42CC-97C3-99D32E238547}"/>
          </ac:spMkLst>
        </pc:spChg>
        <pc:spChg chg="add">
          <ac:chgData name="Maria Świergiel" userId="S::maria.swiergiel2009@sp2kornik.pl::33c08b07-ebdc-4661-bdcd-c402dfad6e1a" providerId="AD" clId="Web-{687AD794-F347-407C-8010-4FA2D4948120}" dt="2023-06-04T18:22:57.039" v="1061"/>
          <ac:spMkLst>
            <pc:docMk/>
            <pc:sldMk cId="1888753196" sldId="271"/>
            <ac:spMk id="75" creationId="{36856097-3CE9-4394-80BC-4000CEAC41B9}"/>
          </ac:spMkLst>
        </pc:spChg>
        <pc:grpChg chg="del">
          <ac:chgData name="Maria Świergiel" userId="S::maria.swiergiel2009@sp2kornik.pl::33c08b07-ebdc-4661-bdcd-c402dfad6e1a" providerId="AD" clId="Web-{687AD794-F347-407C-8010-4FA2D4948120}" dt="2023-06-04T18:22:57.039" v="1061"/>
          <ac:grpSpMkLst>
            <pc:docMk/>
            <pc:sldMk cId="1888753196" sldId="271"/>
            <ac:grpSpMk id="51" creationId="{F0C817C9-850F-4FB6-B93B-CF3076C4A5C1}"/>
          </ac:grpSpMkLst>
        </pc:grpChg>
        <pc:grpChg chg="add">
          <ac:chgData name="Maria Świergiel" userId="S::maria.swiergiel2009@sp2kornik.pl::33c08b07-ebdc-4661-bdcd-c402dfad6e1a" providerId="AD" clId="Web-{687AD794-F347-407C-8010-4FA2D4948120}" dt="2023-06-04T18:22:57.039" v="1061"/>
          <ac:grpSpMkLst>
            <pc:docMk/>
            <pc:sldMk cId="1888753196" sldId="271"/>
            <ac:grpSpMk id="67" creationId="{F0C817C9-850F-4FB6-B93B-CF3076C4A5C1}"/>
          </ac:grpSpMkLst>
        </pc:grpChg>
        <pc:picChg chg="del">
          <ac:chgData name="Maria Świergiel" userId="S::maria.swiergiel2009@sp2kornik.pl::33c08b07-ebdc-4661-bdcd-c402dfad6e1a" providerId="AD" clId="Web-{687AD794-F347-407C-8010-4FA2D4948120}" dt="2023-06-04T18:21:20.490" v="1056"/>
          <ac:picMkLst>
            <pc:docMk/>
            <pc:sldMk cId="1888753196" sldId="271"/>
            <ac:picMk id="3" creationId="{0973E448-04CF-5D0F-4C24-28ACBC5E439F}"/>
          </ac:picMkLst>
        </pc:picChg>
        <pc:picChg chg="add mod ord">
          <ac:chgData name="Maria Świergiel" userId="S::maria.swiergiel2009@sp2kornik.pl::33c08b07-ebdc-4661-bdcd-c402dfad6e1a" providerId="AD" clId="Web-{687AD794-F347-407C-8010-4FA2D4948120}" dt="2023-06-04T18:22:57.039" v="1061"/>
          <ac:picMkLst>
            <pc:docMk/>
            <pc:sldMk cId="1888753196" sldId="271"/>
            <ac:picMk id="6" creationId="{F5CFC050-7FD8-4F1C-DA5C-4971682FF4F0}"/>
          </ac:picMkLst>
        </pc:picChg>
        <pc:picChg chg="del">
          <ac:chgData name="Maria Świergiel" userId="S::maria.swiergiel2009@sp2kornik.pl::33c08b07-ebdc-4661-bdcd-c402dfad6e1a" providerId="AD" clId="Web-{687AD794-F347-407C-8010-4FA2D4948120}" dt="2023-06-04T18:21:21.849" v="1057"/>
          <ac:picMkLst>
            <pc:docMk/>
            <pc:sldMk cId="1888753196" sldId="271"/>
            <ac:picMk id="7" creationId="{63339F79-6D02-14A4-C1EA-97819F5AC4C3}"/>
          </ac:picMkLst>
        </pc:picChg>
        <pc:picChg chg="add mod">
          <ac:chgData name="Maria Świergiel" userId="S::maria.swiergiel2009@sp2kornik.pl::33c08b07-ebdc-4661-bdcd-c402dfad6e1a" providerId="AD" clId="Web-{687AD794-F347-407C-8010-4FA2D4948120}" dt="2023-06-04T18:22:57.039" v="1061"/>
          <ac:picMkLst>
            <pc:docMk/>
            <pc:sldMk cId="1888753196" sldId="271"/>
            <ac:picMk id="8" creationId="{6016A67E-FDE3-1D6A-8B58-7173BD9EA71C}"/>
          </ac:picMkLst>
        </pc:picChg>
      </pc:sldChg>
      <pc:sldChg chg="addSp delSp modSp add ord replId">
        <pc:chgData name="Maria Świergiel" userId="S::maria.swiergiel2009@sp2kornik.pl::33c08b07-ebdc-4661-bdcd-c402dfad6e1a" providerId="AD" clId="Web-{687AD794-F347-407C-8010-4FA2D4948120}" dt="2023-06-04T18:29:24.471" v="1119" actId="20577"/>
        <pc:sldMkLst>
          <pc:docMk/>
          <pc:sldMk cId="211744126" sldId="272"/>
        </pc:sldMkLst>
        <pc:spChg chg="mod">
          <ac:chgData name="Maria Świergiel" userId="S::maria.swiergiel2009@sp2kornik.pl::33c08b07-ebdc-4661-bdcd-c402dfad6e1a" providerId="AD" clId="Web-{687AD794-F347-407C-8010-4FA2D4948120}" dt="2023-06-04T18:29:24.471" v="1119" actId="20577"/>
          <ac:spMkLst>
            <pc:docMk/>
            <pc:sldMk cId="211744126" sldId="272"/>
            <ac:spMk id="2" creationId="{055A2129-CE3B-5EA2-76A0-610DE689D014}"/>
          </ac:spMkLst>
        </pc:spChg>
        <pc:spChg chg="del">
          <ac:chgData name="Maria Świergiel" userId="S::maria.swiergiel2009@sp2kornik.pl::33c08b07-ebdc-4661-bdcd-c402dfad6e1a" providerId="AD" clId="Web-{687AD794-F347-407C-8010-4FA2D4948120}" dt="2023-06-04T18:23:29.868" v="1066"/>
          <ac:spMkLst>
            <pc:docMk/>
            <pc:sldMk cId="211744126" sldId="272"/>
            <ac:spMk id="71" creationId="{A9727012-97DE-47A6-9F25-DBDC9FEE5697}"/>
          </ac:spMkLst>
        </pc:spChg>
        <pc:spChg chg="del">
          <ac:chgData name="Maria Świergiel" userId="S::maria.swiergiel2009@sp2kornik.pl::33c08b07-ebdc-4661-bdcd-c402dfad6e1a" providerId="AD" clId="Web-{687AD794-F347-407C-8010-4FA2D4948120}" dt="2023-06-04T18:23:29.868" v="1066"/>
          <ac:spMkLst>
            <pc:docMk/>
            <pc:sldMk cId="211744126" sldId="272"/>
            <ac:spMk id="73" creationId="{1A48394C-EA41-42CC-97C3-99D32E238547}"/>
          </ac:spMkLst>
        </pc:spChg>
        <pc:spChg chg="del">
          <ac:chgData name="Maria Świergiel" userId="S::maria.swiergiel2009@sp2kornik.pl::33c08b07-ebdc-4661-bdcd-c402dfad6e1a" providerId="AD" clId="Web-{687AD794-F347-407C-8010-4FA2D4948120}" dt="2023-06-04T18:23:29.868" v="1066"/>
          <ac:spMkLst>
            <pc:docMk/>
            <pc:sldMk cId="211744126" sldId="272"/>
            <ac:spMk id="75" creationId="{36856097-3CE9-4394-80BC-4000CEAC41B9}"/>
          </ac:spMkLst>
        </pc:spChg>
        <pc:spChg chg="add del">
          <ac:chgData name="Maria Świergiel" userId="S::maria.swiergiel2009@sp2kornik.pl::33c08b07-ebdc-4661-bdcd-c402dfad6e1a" providerId="AD" clId="Web-{687AD794-F347-407C-8010-4FA2D4948120}" dt="2023-06-04T18:23:32.712" v="1067"/>
          <ac:spMkLst>
            <pc:docMk/>
            <pc:sldMk cId="211744126" sldId="272"/>
            <ac:spMk id="79" creationId="{B174F0AC-1466-E9AA-6219-FF7E800B2911}"/>
          </ac:spMkLst>
        </pc:spChg>
        <pc:spChg chg="add">
          <ac:chgData name="Maria Świergiel" userId="S::maria.swiergiel2009@sp2kornik.pl::33c08b07-ebdc-4661-bdcd-c402dfad6e1a" providerId="AD" clId="Web-{687AD794-F347-407C-8010-4FA2D4948120}" dt="2023-06-04T18:23:29.868" v="1066"/>
          <ac:spMkLst>
            <pc:docMk/>
            <pc:sldMk cId="211744126" sldId="272"/>
            <ac:spMk id="82" creationId="{0C614264-BA32-414F-95BE-0A30CC072E96}"/>
          </ac:spMkLst>
        </pc:spChg>
        <pc:spChg chg="add">
          <ac:chgData name="Maria Świergiel" userId="S::maria.swiergiel2009@sp2kornik.pl::33c08b07-ebdc-4661-bdcd-c402dfad6e1a" providerId="AD" clId="Web-{687AD794-F347-407C-8010-4FA2D4948120}" dt="2023-06-04T18:23:29.868" v="1066"/>
          <ac:spMkLst>
            <pc:docMk/>
            <pc:sldMk cId="211744126" sldId="272"/>
            <ac:spMk id="84" creationId="{40705285-5CED-426B-BB57-F586C676464B}"/>
          </ac:spMkLst>
        </pc:spChg>
        <pc:spChg chg="add">
          <ac:chgData name="Maria Świergiel" userId="S::maria.swiergiel2009@sp2kornik.pl::33c08b07-ebdc-4661-bdcd-c402dfad6e1a" providerId="AD" clId="Web-{687AD794-F347-407C-8010-4FA2D4948120}" dt="2023-06-04T18:23:29.868" v="1066"/>
          <ac:spMkLst>
            <pc:docMk/>
            <pc:sldMk cId="211744126" sldId="272"/>
            <ac:spMk id="86" creationId="{5401B466-517B-4B8B-A80A-FD0ECAECFD0D}"/>
          </ac:spMkLst>
        </pc:spChg>
        <pc:spChg chg="add">
          <ac:chgData name="Maria Świergiel" userId="S::maria.swiergiel2009@sp2kornik.pl::33c08b07-ebdc-4661-bdcd-c402dfad6e1a" providerId="AD" clId="Web-{687AD794-F347-407C-8010-4FA2D4948120}" dt="2023-06-04T18:23:29.868" v="1066"/>
          <ac:spMkLst>
            <pc:docMk/>
            <pc:sldMk cId="211744126" sldId="272"/>
            <ac:spMk id="88" creationId="{1A42EF36-E4B3-4B8C-A6B8-4C12B704C6C0}"/>
          </ac:spMkLst>
        </pc:spChg>
        <pc:grpChg chg="del">
          <ac:chgData name="Maria Świergiel" userId="S::maria.swiergiel2009@sp2kornik.pl::33c08b07-ebdc-4661-bdcd-c402dfad6e1a" providerId="AD" clId="Web-{687AD794-F347-407C-8010-4FA2D4948120}" dt="2023-06-04T18:23:29.868" v="1066"/>
          <ac:grpSpMkLst>
            <pc:docMk/>
            <pc:sldMk cId="211744126" sldId="272"/>
            <ac:grpSpMk id="67" creationId="{F0C817C9-850F-4FB6-B93B-CF3076C4A5C1}"/>
          </ac:grpSpMkLst>
        </pc:grpChg>
        <pc:picChg chg="add mod">
          <ac:chgData name="Maria Świergiel" userId="S::maria.swiergiel2009@sp2kornik.pl::33c08b07-ebdc-4661-bdcd-c402dfad6e1a" providerId="AD" clId="Web-{687AD794-F347-407C-8010-4FA2D4948120}" dt="2023-06-04T18:23:29.868" v="1066"/>
          <ac:picMkLst>
            <pc:docMk/>
            <pc:sldMk cId="211744126" sldId="272"/>
            <ac:picMk id="3" creationId="{DE9BBC7F-529E-1F44-B7D4-331F9B2E871F}"/>
          </ac:picMkLst>
        </pc:picChg>
        <pc:picChg chg="mod">
          <ac:chgData name="Maria Świergiel" userId="S::maria.swiergiel2009@sp2kornik.pl::33c08b07-ebdc-4661-bdcd-c402dfad6e1a" providerId="AD" clId="Web-{687AD794-F347-407C-8010-4FA2D4948120}" dt="2023-06-04T18:23:29.868" v="1066"/>
          <ac:picMkLst>
            <pc:docMk/>
            <pc:sldMk cId="211744126" sldId="272"/>
            <ac:picMk id="6" creationId="{F5CFC050-7FD8-4F1C-DA5C-4971682FF4F0}"/>
          </ac:picMkLst>
        </pc:picChg>
        <pc:picChg chg="del">
          <ac:chgData name="Maria Świergiel" userId="S::maria.swiergiel2009@sp2kornik.pl::33c08b07-ebdc-4661-bdcd-c402dfad6e1a" providerId="AD" clId="Web-{687AD794-F347-407C-8010-4FA2D4948120}" dt="2023-06-04T18:23:09.055" v="1064"/>
          <ac:picMkLst>
            <pc:docMk/>
            <pc:sldMk cId="211744126" sldId="272"/>
            <ac:picMk id="8" creationId="{6016A67E-FDE3-1D6A-8B58-7173BD9EA71C}"/>
          </ac:picMkLst>
        </pc:picChg>
      </pc:sldChg>
      <pc:sldChg chg="addSp delSp modSp add ord replId addAnim">
        <pc:chgData name="Maria Świergiel" userId="S::maria.swiergiel2009@sp2kornik.pl::33c08b07-ebdc-4661-bdcd-c402dfad6e1a" providerId="AD" clId="Web-{687AD794-F347-407C-8010-4FA2D4948120}" dt="2023-06-04T19:51:54.126" v="1811" actId="20577"/>
        <pc:sldMkLst>
          <pc:docMk/>
          <pc:sldMk cId="3006379432" sldId="273"/>
        </pc:sldMkLst>
        <pc:spChg chg="mod">
          <ac:chgData name="Maria Świergiel" userId="S::maria.swiergiel2009@sp2kornik.pl::33c08b07-ebdc-4661-bdcd-c402dfad6e1a" providerId="AD" clId="Web-{687AD794-F347-407C-8010-4FA2D4948120}" dt="2023-06-04T19:51:54.126" v="1811" actId="20577"/>
          <ac:spMkLst>
            <pc:docMk/>
            <pc:sldMk cId="3006379432" sldId="273"/>
            <ac:spMk id="2" creationId="{055A2129-CE3B-5EA2-76A0-610DE689D014}"/>
          </ac:spMkLst>
        </pc:spChg>
        <pc:spChg chg="del">
          <ac:chgData name="Maria Świergiel" userId="S::maria.swiergiel2009@sp2kornik.pl::33c08b07-ebdc-4661-bdcd-c402dfad6e1a" providerId="AD" clId="Web-{687AD794-F347-407C-8010-4FA2D4948120}" dt="2023-06-04T18:24:32.245" v="1073"/>
          <ac:spMkLst>
            <pc:docMk/>
            <pc:sldMk cId="3006379432" sldId="273"/>
            <ac:spMk id="82" creationId="{0C614264-BA32-414F-95BE-0A30CC072E96}"/>
          </ac:spMkLst>
        </pc:spChg>
        <pc:spChg chg="del">
          <ac:chgData name="Maria Świergiel" userId="S::maria.swiergiel2009@sp2kornik.pl::33c08b07-ebdc-4661-bdcd-c402dfad6e1a" providerId="AD" clId="Web-{687AD794-F347-407C-8010-4FA2D4948120}" dt="2023-06-04T18:24:32.245" v="1073"/>
          <ac:spMkLst>
            <pc:docMk/>
            <pc:sldMk cId="3006379432" sldId="273"/>
            <ac:spMk id="84" creationId="{40705285-5CED-426B-BB57-F586C676464B}"/>
          </ac:spMkLst>
        </pc:spChg>
        <pc:spChg chg="del">
          <ac:chgData name="Maria Świergiel" userId="S::maria.swiergiel2009@sp2kornik.pl::33c08b07-ebdc-4661-bdcd-c402dfad6e1a" providerId="AD" clId="Web-{687AD794-F347-407C-8010-4FA2D4948120}" dt="2023-06-04T18:24:32.245" v="1073"/>
          <ac:spMkLst>
            <pc:docMk/>
            <pc:sldMk cId="3006379432" sldId="273"/>
            <ac:spMk id="86" creationId="{5401B466-517B-4B8B-A80A-FD0ECAECFD0D}"/>
          </ac:spMkLst>
        </pc:spChg>
        <pc:spChg chg="del">
          <ac:chgData name="Maria Świergiel" userId="S::maria.swiergiel2009@sp2kornik.pl::33c08b07-ebdc-4661-bdcd-c402dfad6e1a" providerId="AD" clId="Web-{687AD794-F347-407C-8010-4FA2D4948120}" dt="2023-06-04T18:24:32.245" v="1073"/>
          <ac:spMkLst>
            <pc:docMk/>
            <pc:sldMk cId="3006379432" sldId="273"/>
            <ac:spMk id="88" creationId="{1A42EF36-E4B3-4B8C-A6B8-4C12B704C6C0}"/>
          </ac:spMkLst>
        </pc:spChg>
        <pc:spChg chg="add">
          <ac:chgData name="Maria Świergiel" userId="S::maria.swiergiel2009@sp2kornik.pl::33c08b07-ebdc-4661-bdcd-c402dfad6e1a" providerId="AD" clId="Web-{687AD794-F347-407C-8010-4FA2D4948120}" dt="2023-06-04T18:24:32.245" v="1073"/>
          <ac:spMkLst>
            <pc:docMk/>
            <pc:sldMk cId="3006379432" sldId="273"/>
            <ac:spMk id="97" creationId="{CD622142-FEF3-4C8C-A5E5-71146640361F}"/>
          </ac:spMkLst>
        </pc:spChg>
        <pc:grpChg chg="add">
          <ac:chgData name="Maria Świergiel" userId="S::maria.swiergiel2009@sp2kornik.pl::33c08b07-ebdc-4661-bdcd-c402dfad6e1a" providerId="AD" clId="Web-{687AD794-F347-407C-8010-4FA2D4948120}" dt="2023-06-04T18:24:32.245" v="1073"/>
          <ac:grpSpMkLst>
            <pc:docMk/>
            <pc:sldMk cId="3006379432" sldId="273"/>
            <ac:grpSpMk id="93" creationId="{F0C817C9-850F-4FB6-B93B-CF3076C4A5C1}"/>
          </ac:grpSpMkLst>
        </pc:grpChg>
        <pc:grpChg chg="add">
          <ac:chgData name="Maria Świergiel" userId="S::maria.swiergiel2009@sp2kornik.pl::33c08b07-ebdc-4661-bdcd-c402dfad6e1a" providerId="AD" clId="Web-{687AD794-F347-407C-8010-4FA2D4948120}" dt="2023-06-04T18:24:32.245" v="1073"/>
          <ac:grpSpMkLst>
            <pc:docMk/>
            <pc:sldMk cId="3006379432" sldId="273"/>
            <ac:grpSpMk id="99" creationId="{C866EC5C-976F-463C-A6F8-1060A2E71761}"/>
          </ac:grpSpMkLst>
        </pc:grpChg>
        <pc:picChg chg="mod">
          <ac:chgData name="Maria Świergiel" userId="S::maria.swiergiel2009@sp2kornik.pl::33c08b07-ebdc-4661-bdcd-c402dfad6e1a" providerId="AD" clId="Web-{687AD794-F347-407C-8010-4FA2D4948120}" dt="2023-06-04T18:24:32.245" v="1073"/>
          <ac:picMkLst>
            <pc:docMk/>
            <pc:sldMk cId="3006379432" sldId="273"/>
            <ac:picMk id="3" creationId="{DE9BBC7F-529E-1F44-B7D4-331F9B2E871F}"/>
          </ac:picMkLst>
        </pc:picChg>
        <pc:picChg chg="add mod">
          <ac:chgData name="Maria Świergiel" userId="S::maria.swiergiel2009@sp2kornik.pl::33c08b07-ebdc-4661-bdcd-c402dfad6e1a" providerId="AD" clId="Web-{687AD794-F347-407C-8010-4FA2D4948120}" dt="2023-06-04T18:24:32.245" v="1073"/>
          <ac:picMkLst>
            <pc:docMk/>
            <pc:sldMk cId="3006379432" sldId="273"/>
            <ac:picMk id="4" creationId="{D07882CC-42F6-1C8A-5983-3ED663462A49}"/>
          </ac:picMkLst>
        </pc:picChg>
        <pc:picChg chg="del">
          <ac:chgData name="Maria Świergiel" userId="S::maria.swiergiel2009@sp2kornik.pl::33c08b07-ebdc-4661-bdcd-c402dfad6e1a" providerId="AD" clId="Web-{687AD794-F347-407C-8010-4FA2D4948120}" dt="2023-06-04T18:23:56.822" v="1071"/>
          <ac:picMkLst>
            <pc:docMk/>
            <pc:sldMk cId="3006379432" sldId="273"/>
            <ac:picMk id="6" creationId="{F5CFC050-7FD8-4F1C-DA5C-4971682FF4F0}"/>
          </ac:picMkLst>
        </pc:picChg>
      </pc:sldChg>
      <pc:sldChg chg="addSp delSp modSp add ord replId">
        <pc:chgData name="Maria Świergiel" userId="S::maria.swiergiel2009@sp2kornik.pl::33c08b07-ebdc-4661-bdcd-c402dfad6e1a" providerId="AD" clId="Web-{687AD794-F347-407C-8010-4FA2D4948120}" dt="2023-06-04T18:29:49.971" v="1124" actId="20577"/>
        <pc:sldMkLst>
          <pc:docMk/>
          <pc:sldMk cId="1185998850" sldId="274"/>
        </pc:sldMkLst>
        <pc:spChg chg="mod">
          <ac:chgData name="Maria Świergiel" userId="S::maria.swiergiel2009@sp2kornik.pl::33c08b07-ebdc-4661-bdcd-c402dfad6e1a" providerId="AD" clId="Web-{687AD794-F347-407C-8010-4FA2D4948120}" dt="2023-06-04T18:29:49.971" v="1124" actId="20577"/>
          <ac:spMkLst>
            <pc:docMk/>
            <pc:sldMk cId="1185998850" sldId="274"/>
            <ac:spMk id="2" creationId="{055A2129-CE3B-5EA2-76A0-610DE689D014}"/>
          </ac:spMkLst>
        </pc:spChg>
        <pc:spChg chg="del">
          <ac:chgData name="Maria Świergiel" userId="S::maria.swiergiel2009@sp2kornik.pl::33c08b07-ebdc-4661-bdcd-c402dfad6e1a" providerId="AD" clId="Web-{687AD794-F347-407C-8010-4FA2D4948120}" dt="2023-06-04T18:25:43.043" v="1084"/>
          <ac:spMkLst>
            <pc:docMk/>
            <pc:sldMk cId="1185998850" sldId="274"/>
            <ac:spMk id="97" creationId="{CD622142-FEF3-4C8C-A5E5-71146640361F}"/>
          </ac:spMkLst>
        </pc:spChg>
        <pc:spChg chg="add">
          <ac:chgData name="Maria Świergiel" userId="S::maria.swiergiel2009@sp2kornik.pl::33c08b07-ebdc-4661-bdcd-c402dfad6e1a" providerId="AD" clId="Web-{687AD794-F347-407C-8010-4FA2D4948120}" dt="2023-06-04T18:25:43.043" v="1084"/>
          <ac:spMkLst>
            <pc:docMk/>
            <pc:sldMk cId="1185998850" sldId="274"/>
            <ac:spMk id="110" creationId="{A9727012-97DE-47A6-9F25-DBDC9FEE5697}"/>
          </ac:spMkLst>
        </pc:spChg>
        <pc:spChg chg="add">
          <ac:chgData name="Maria Świergiel" userId="S::maria.swiergiel2009@sp2kornik.pl::33c08b07-ebdc-4661-bdcd-c402dfad6e1a" providerId="AD" clId="Web-{687AD794-F347-407C-8010-4FA2D4948120}" dt="2023-06-04T18:25:43.043" v="1084"/>
          <ac:spMkLst>
            <pc:docMk/>
            <pc:sldMk cId="1185998850" sldId="274"/>
            <ac:spMk id="112" creationId="{1A48394C-EA41-42CC-97C3-99D32E238547}"/>
          </ac:spMkLst>
        </pc:spChg>
        <pc:spChg chg="add">
          <ac:chgData name="Maria Świergiel" userId="S::maria.swiergiel2009@sp2kornik.pl::33c08b07-ebdc-4661-bdcd-c402dfad6e1a" providerId="AD" clId="Web-{687AD794-F347-407C-8010-4FA2D4948120}" dt="2023-06-04T18:25:43.043" v="1084"/>
          <ac:spMkLst>
            <pc:docMk/>
            <pc:sldMk cId="1185998850" sldId="274"/>
            <ac:spMk id="114" creationId="{36856097-3CE9-4394-80BC-4000CEAC41B9}"/>
          </ac:spMkLst>
        </pc:spChg>
        <pc:grpChg chg="del">
          <ac:chgData name="Maria Świergiel" userId="S::maria.swiergiel2009@sp2kornik.pl::33c08b07-ebdc-4661-bdcd-c402dfad6e1a" providerId="AD" clId="Web-{687AD794-F347-407C-8010-4FA2D4948120}" dt="2023-06-04T18:25:43.043" v="1084"/>
          <ac:grpSpMkLst>
            <pc:docMk/>
            <pc:sldMk cId="1185998850" sldId="274"/>
            <ac:grpSpMk id="93" creationId="{F0C817C9-850F-4FB6-B93B-CF3076C4A5C1}"/>
          </ac:grpSpMkLst>
        </pc:grpChg>
        <pc:grpChg chg="del">
          <ac:chgData name="Maria Świergiel" userId="S::maria.swiergiel2009@sp2kornik.pl::33c08b07-ebdc-4661-bdcd-c402dfad6e1a" providerId="AD" clId="Web-{687AD794-F347-407C-8010-4FA2D4948120}" dt="2023-06-04T18:25:43.043" v="1084"/>
          <ac:grpSpMkLst>
            <pc:docMk/>
            <pc:sldMk cId="1185998850" sldId="274"/>
            <ac:grpSpMk id="99" creationId="{C866EC5C-976F-463C-A6F8-1060A2E71761}"/>
          </ac:grpSpMkLst>
        </pc:grpChg>
        <pc:grpChg chg="add">
          <ac:chgData name="Maria Świergiel" userId="S::maria.swiergiel2009@sp2kornik.pl::33c08b07-ebdc-4661-bdcd-c402dfad6e1a" providerId="AD" clId="Web-{687AD794-F347-407C-8010-4FA2D4948120}" dt="2023-06-04T18:25:43.043" v="1084"/>
          <ac:grpSpMkLst>
            <pc:docMk/>
            <pc:sldMk cId="1185998850" sldId="274"/>
            <ac:grpSpMk id="106" creationId="{F0C817C9-850F-4FB6-B93B-CF3076C4A5C1}"/>
          </ac:grpSpMkLst>
        </pc:grpChg>
        <pc:picChg chg="del">
          <ac:chgData name="Maria Świergiel" userId="S::maria.swiergiel2009@sp2kornik.pl::33c08b07-ebdc-4661-bdcd-c402dfad6e1a" providerId="AD" clId="Web-{687AD794-F347-407C-8010-4FA2D4948120}" dt="2023-06-04T18:24:47.870" v="1077"/>
          <ac:picMkLst>
            <pc:docMk/>
            <pc:sldMk cId="1185998850" sldId="274"/>
            <ac:picMk id="3" creationId="{DE9BBC7F-529E-1F44-B7D4-331F9B2E871F}"/>
          </ac:picMkLst>
        </pc:picChg>
        <pc:picChg chg="del">
          <ac:chgData name="Maria Świergiel" userId="S::maria.swiergiel2009@sp2kornik.pl::33c08b07-ebdc-4661-bdcd-c402dfad6e1a" providerId="AD" clId="Web-{687AD794-F347-407C-8010-4FA2D4948120}" dt="2023-06-04T18:24:48.557" v="1078"/>
          <ac:picMkLst>
            <pc:docMk/>
            <pc:sldMk cId="1185998850" sldId="274"/>
            <ac:picMk id="4" creationId="{D07882CC-42F6-1C8A-5983-3ED663462A49}"/>
          </ac:picMkLst>
        </pc:picChg>
        <pc:picChg chg="add del mod">
          <ac:chgData name="Maria Świergiel" userId="S::maria.swiergiel2009@sp2kornik.pl::33c08b07-ebdc-4661-bdcd-c402dfad6e1a" providerId="AD" clId="Web-{687AD794-F347-407C-8010-4FA2D4948120}" dt="2023-06-04T18:25:14.277" v="1080"/>
          <ac:picMkLst>
            <pc:docMk/>
            <pc:sldMk cId="1185998850" sldId="274"/>
            <ac:picMk id="5" creationId="{A66D93A0-F67C-C582-7708-7A8E79C8256D}"/>
          </ac:picMkLst>
        </pc:picChg>
        <pc:picChg chg="add mod">
          <ac:chgData name="Maria Świergiel" userId="S::maria.swiergiel2009@sp2kornik.pl::33c08b07-ebdc-4661-bdcd-c402dfad6e1a" providerId="AD" clId="Web-{687AD794-F347-407C-8010-4FA2D4948120}" dt="2023-06-04T18:25:43.043" v="1084"/>
          <ac:picMkLst>
            <pc:docMk/>
            <pc:sldMk cId="1185998850" sldId="274"/>
            <ac:picMk id="6" creationId="{4D0361A2-356F-0426-9F6A-1574E9549F1E}"/>
          </ac:picMkLst>
        </pc:picChg>
        <pc:picChg chg="add mod">
          <ac:chgData name="Maria Świergiel" userId="S::maria.swiergiel2009@sp2kornik.pl::33c08b07-ebdc-4661-bdcd-c402dfad6e1a" providerId="AD" clId="Web-{687AD794-F347-407C-8010-4FA2D4948120}" dt="2023-06-04T18:25:43.043" v="1084"/>
          <ac:picMkLst>
            <pc:docMk/>
            <pc:sldMk cId="1185998850" sldId="274"/>
            <ac:picMk id="7" creationId="{3D5A0E5C-539A-845B-AC6E-82A977705F40}"/>
          </ac:picMkLst>
        </pc:picChg>
      </pc:sldChg>
      <pc:sldChg chg="addSp delSp modSp add ord replId">
        <pc:chgData name="Maria Świergiel" userId="S::maria.swiergiel2009@sp2kornik.pl::33c08b07-ebdc-4661-bdcd-c402dfad6e1a" providerId="AD" clId="Web-{687AD794-F347-407C-8010-4FA2D4948120}" dt="2023-06-04T18:31:07.129" v="1139" actId="20577"/>
        <pc:sldMkLst>
          <pc:docMk/>
          <pc:sldMk cId="4022364829" sldId="275"/>
        </pc:sldMkLst>
        <pc:spChg chg="mod">
          <ac:chgData name="Maria Świergiel" userId="S::maria.swiergiel2009@sp2kornik.pl::33c08b07-ebdc-4661-bdcd-c402dfad6e1a" providerId="AD" clId="Web-{687AD794-F347-407C-8010-4FA2D4948120}" dt="2023-06-04T18:31:07.129" v="1139" actId="20577"/>
          <ac:spMkLst>
            <pc:docMk/>
            <pc:sldMk cId="4022364829" sldId="275"/>
            <ac:spMk id="2" creationId="{055A2129-CE3B-5EA2-76A0-610DE689D014}"/>
          </ac:spMkLst>
        </pc:spChg>
        <pc:spChg chg="del">
          <ac:chgData name="Maria Świergiel" userId="S::maria.swiergiel2009@sp2kornik.pl::33c08b07-ebdc-4661-bdcd-c402dfad6e1a" providerId="AD" clId="Web-{687AD794-F347-407C-8010-4FA2D4948120}" dt="2023-06-04T18:26:13.106" v="1089"/>
          <ac:spMkLst>
            <pc:docMk/>
            <pc:sldMk cId="4022364829" sldId="275"/>
            <ac:spMk id="110" creationId="{A9727012-97DE-47A6-9F25-DBDC9FEE5697}"/>
          </ac:spMkLst>
        </pc:spChg>
        <pc:spChg chg="del">
          <ac:chgData name="Maria Świergiel" userId="S::maria.swiergiel2009@sp2kornik.pl::33c08b07-ebdc-4661-bdcd-c402dfad6e1a" providerId="AD" clId="Web-{687AD794-F347-407C-8010-4FA2D4948120}" dt="2023-06-04T18:26:13.106" v="1089"/>
          <ac:spMkLst>
            <pc:docMk/>
            <pc:sldMk cId="4022364829" sldId="275"/>
            <ac:spMk id="112" creationId="{1A48394C-EA41-42CC-97C3-99D32E238547}"/>
          </ac:spMkLst>
        </pc:spChg>
        <pc:spChg chg="del">
          <ac:chgData name="Maria Świergiel" userId="S::maria.swiergiel2009@sp2kornik.pl::33c08b07-ebdc-4661-bdcd-c402dfad6e1a" providerId="AD" clId="Web-{687AD794-F347-407C-8010-4FA2D4948120}" dt="2023-06-04T18:26:13.106" v="1089"/>
          <ac:spMkLst>
            <pc:docMk/>
            <pc:sldMk cId="4022364829" sldId="275"/>
            <ac:spMk id="114" creationId="{36856097-3CE9-4394-80BC-4000CEAC41B9}"/>
          </ac:spMkLst>
        </pc:spChg>
        <pc:spChg chg="add">
          <ac:chgData name="Maria Świergiel" userId="S::maria.swiergiel2009@sp2kornik.pl::33c08b07-ebdc-4661-bdcd-c402dfad6e1a" providerId="AD" clId="Web-{687AD794-F347-407C-8010-4FA2D4948120}" dt="2023-06-04T18:26:13.106" v="1089"/>
          <ac:spMkLst>
            <pc:docMk/>
            <pc:sldMk cId="4022364829" sldId="275"/>
            <ac:spMk id="123" creationId="{A9727012-97DE-47A6-9F25-DBDC9FEE5697}"/>
          </ac:spMkLst>
        </pc:spChg>
        <pc:spChg chg="add">
          <ac:chgData name="Maria Świergiel" userId="S::maria.swiergiel2009@sp2kornik.pl::33c08b07-ebdc-4661-bdcd-c402dfad6e1a" providerId="AD" clId="Web-{687AD794-F347-407C-8010-4FA2D4948120}" dt="2023-06-04T18:26:13.106" v="1089"/>
          <ac:spMkLst>
            <pc:docMk/>
            <pc:sldMk cId="4022364829" sldId="275"/>
            <ac:spMk id="125" creationId="{1A48394C-EA41-42CC-97C3-99D32E238547}"/>
          </ac:spMkLst>
        </pc:spChg>
        <pc:spChg chg="add">
          <ac:chgData name="Maria Świergiel" userId="S::maria.swiergiel2009@sp2kornik.pl::33c08b07-ebdc-4661-bdcd-c402dfad6e1a" providerId="AD" clId="Web-{687AD794-F347-407C-8010-4FA2D4948120}" dt="2023-06-04T18:26:13.106" v="1089"/>
          <ac:spMkLst>
            <pc:docMk/>
            <pc:sldMk cId="4022364829" sldId="275"/>
            <ac:spMk id="127" creationId="{36856097-3CE9-4394-80BC-4000CEAC41B9}"/>
          </ac:spMkLst>
        </pc:spChg>
        <pc:grpChg chg="del">
          <ac:chgData name="Maria Świergiel" userId="S::maria.swiergiel2009@sp2kornik.pl::33c08b07-ebdc-4661-bdcd-c402dfad6e1a" providerId="AD" clId="Web-{687AD794-F347-407C-8010-4FA2D4948120}" dt="2023-06-04T18:26:13.106" v="1089"/>
          <ac:grpSpMkLst>
            <pc:docMk/>
            <pc:sldMk cId="4022364829" sldId="275"/>
            <ac:grpSpMk id="106" creationId="{F0C817C9-850F-4FB6-B93B-CF3076C4A5C1}"/>
          </ac:grpSpMkLst>
        </pc:grpChg>
        <pc:grpChg chg="add">
          <ac:chgData name="Maria Świergiel" userId="S::maria.swiergiel2009@sp2kornik.pl::33c08b07-ebdc-4661-bdcd-c402dfad6e1a" providerId="AD" clId="Web-{687AD794-F347-407C-8010-4FA2D4948120}" dt="2023-06-04T18:26:13.106" v="1089"/>
          <ac:grpSpMkLst>
            <pc:docMk/>
            <pc:sldMk cId="4022364829" sldId="275"/>
            <ac:grpSpMk id="119" creationId="{F0C817C9-850F-4FB6-B93B-CF3076C4A5C1}"/>
          </ac:grpSpMkLst>
        </pc:grpChg>
        <pc:picChg chg="add mod">
          <ac:chgData name="Maria Świergiel" userId="S::maria.swiergiel2009@sp2kornik.pl::33c08b07-ebdc-4661-bdcd-c402dfad6e1a" providerId="AD" clId="Web-{687AD794-F347-407C-8010-4FA2D4948120}" dt="2023-06-04T18:26:13.106" v="1089"/>
          <ac:picMkLst>
            <pc:docMk/>
            <pc:sldMk cId="4022364829" sldId="275"/>
            <ac:picMk id="4" creationId="{96355438-A157-9DBC-BF7F-3B332F2441B6}"/>
          </ac:picMkLst>
        </pc:picChg>
        <pc:picChg chg="del">
          <ac:chgData name="Maria Świergiel" userId="S::maria.swiergiel2009@sp2kornik.pl::33c08b07-ebdc-4661-bdcd-c402dfad6e1a" providerId="AD" clId="Web-{687AD794-F347-407C-8010-4FA2D4948120}" dt="2023-06-04T18:25:56.903" v="1087"/>
          <ac:picMkLst>
            <pc:docMk/>
            <pc:sldMk cId="4022364829" sldId="275"/>
            <ac:picMk id="7" creationId="{3D5A0E5C-539A-845B-AC6E-82A977705F40}"/>
          </ac:picMkLst>
        </pc:picChg>
      </pc:sldChg>
      <pc:sldChg chg="addSp delSp modSp add ord replId">
        <pc:chgData name="Maria Świergiel" userId="S::maria.swiergiel2009@sp2kornik.pl::33c08b07-ebdc-4661-bdcd-c402dfad6e1a" providerId="AD" clId="Web-{687AD794-F347-407C-8010-4FA2D4948120}" dt="2023-06-04T18:30:16.925" v="1128" actId="20577"/>
        <pc:sldMkLst>
          <pc:docMk/>
          <pc:sldMk cId="2412836834" sldId="276"/>
        </pc:sldMkLst>
        <pc:spChg chg="mod">
          <ac:chgData name="Maria Świergiel" userId="S::maria.swiergiel2009@sp2kornik.pl::33c08b07-ebdc-4661-bdcd-c402dfad6e1a" providerId="AD" clId="Web-{687AD794-F347-407C-8010-4FA2D4948120}" dt="2023-06-04T18:30:16.925" v="1128" actId="20577"/>
          <ac:spMkLst>
            <pc:docMk/>
            <pc:sldMk cId="2412836834" sldId="276"/>
            <ac:spMk id="2" creationId="{055A2129-CE3B-5EA2-76A0-610DE689D014}"/>
          </ac:spMkLst>
        </pc:spChg>
        <pc:picChg chg="del">
          <ac:chgData name="Maria Świergiel" userId="S::maria.swiergiel2009@sp2kornik.pl::33c08b07-ebdc-4661-bdcd-c402dfad6e1a" providerId="AD" clId="Web-{687AD794-F347-407C-8010-4FA2D4948120}" dt="2023-06-04T18:26:25.794" v="1092"/>
          <ac:picMkLst>
            <pc:docMk/>
            <pc:sldMk cId="2412836834" sldId="276"/>
            <ac:picMk id="4" creationId="{96355438-A157-9DBC-BF7F-3B332F2441B6}"/>
          </ac:picMkLst>
        </pc:picChg>
        <pc:picChg chg="add mod">
          <ac:chgData name="Maria Świergiel" userId="S::maria.swiergiel2009@sp2kornik.pl::33c08b07-ebdc-4661-bdcd-c402dfad6e1a" providerId="AD" clId="Web-{687AD794-F347-407C-8010-4FA2D4948120}" dt="2023-06-04T18:26:39.045" v="1093"/>
          <ac:picMkLst>
            <pc:docMk/>
            <pc:sldMk cId="2412836834" sldId="276"/>
            <ac:picMk id="5" creationId="{15E8212F-F243-4663-582F-06D6721C820D}"/>
          </ac:picMkLst>
        </pc:picChg>
      </pc:sldChg>
      <pc:sldChg chg="addSp delSp modSp add ord replId">
        <pc:chgData name="Maria Świergiel" userId="S::maria.swiergiel2009@sp2kornik.pl::33c08b07-ebdc-4661-bdcd-c402dfad6e1a" providerId="AD" clId="Web-{687AD794-F347-407C-8010-4FA2D4948120}" dt="2023-06-04T18:30:35.457" v="1130" actId="20577"/>
        <pc:sldMkLst>
          <pc:docMk/>
          <pc:sldMk cId="774675507" sldId="277"/>
        </pc:sldMkLst>
        <pc:spChg chg="mod">
          <ac:chgData name="Maria Świergiel" userId="S::maria.swiergiel2009@sp2kornik.pl::33c08b07-ebdc-4661-bdcd-c402dfad6e1a" providerId="AD" clId="Web-{687AD794-F347-407C-8010-4FA2D4948120}" dt="2023-06-04T18:30:35.457" v="1130" actId="20577"/>
          <ac:spMkLst>
            <pc:docMk/>
            <pc:sldMk cId="774675507" sldId="277"/>
            <ac:spMk id="2" creationId="{055A2129-CE3B-5EA2-76A0-610DE689D014}"/>
          </ac:spMkLst>
        </pc:spChg>
        <pc:spChg chg="add del mod">
          <ac:chgData name="Maria Świergiel" userId="S::maria.swiergiel2009@sp2kornik.pl::33c08b07-ebdc-4661-bdcd-c402dfad6e1a" providerId="AD" clId="Web-{687AD794-F347-407C-8010-4FA2D4948120}" dt="2023-06-04T18:27:29.577" v="1103"/>
          <ac:spMkLst>
            <pc:docMk/>
            <pc:sldMk cId="774675507" sldId="277"/>
            <ac:spMk id="8" creationId="{BFEA83DD-5013-97D9-5999-ACE4845393D7}"/>
          </ac:spMkLst>
        </pc:spChg>
        <pc:picChg chg="add mod">
          <ac:chgData name="Maria Świergiel" userId="S::maria.swiergiel2009@sp2kornik.pl::33c08b07-ebdc-4661-bdcd-c402dfad6e1a" providerId="AD" clId="Web-{687AD794-F347-407C-8010-4FA2D4948120}" dt="2023-06-04T18:27:09.077" v="1099" actId="1076"/>
          <ac:picMkLst>
            <pc:docMk/>
            <pc:sldMk cId="774675507" sldId="277"/>
            <ac:picMk id="4" creationId="{5423B7EB-BB9D-C7F1-8D8F-CD954E915A3B}"/>
          </ac:picMkLst>
        </pc:picChg>
        <pc:picChg chg="del">
          <ac:chgData name="Maria Świergiel" userId="S::maria.swiergiel2009@sp2kornik.pl::33c08b07-ebdc-4661-bdcd-c402dfad6e1a" providerId="AD" clId="Web-{687AD794-F347-407C-8010-4FA2D4948120}" dt="2023-06-04T18:27:05.826" v="1098"/>
          <ac:picMkLst>
            <pc:docMk/>
            <pc:sldMk cId="774675507" sldId="277"/>
            <ac:picMk id="5" creationId="{15E8212F-F243-4663-582F-06D6721C820D}"/>
          </ac:picMkLst>
        </pc:picChg>
        <pc:picChg chg="del">
          <ac:chgData name="Maria Świergiel" userId="S::maria.swiergiel2009@sp2kornik.pl::33c08b07-ebdc-4661-bdcd-c402dfad6e1a" providerId="AD" clId="Web-{687AD794-F347-407C-8010-4FA2D4948120}" dt="2023-06-04T18:27:11.514" v="1100"/>
          <ac:picMkLst>
            <pc:docMk/>
            <pc:sldMk cId="774675507" sldId="277"/>
            <ac:picMk id="6" creationId="{4D0361A2-356F-0426-9F6A-1574E9549F1E}"/>
          </ac:picMkLst>
        </pc:picChg>
        <pc:picChg chg="add mod">
          <ac:chgData name="Maria Świergiel" userId="S::maria.swiergiel2009@sp2kornik.pl::33c08b07-ebdc-4661-bdcd-c402dfad6e1a" providerId="AD" clId="Web-{687AD794-F347-407C-8010-4FA2D4948120}" dt="2023-06-04T18:27:23.952" v="1102" actId="1076"/>
          <ac:picMkLst>
            <pc:docMk/>
            <pc:sldMk cId="774675507" sldId="277"/>
            <ac:picMk id="10" creationId="{4C0306AD-7CC4-0DD8-0296-76DA895C0FB2}"/>
          </ac:picMkLst>
        </pc:picChg>
      </pc:sldChg>
      <pc:sldChg chg="addSp delSp modSp new mod setBg">
        <pc:chgData name="Maria Świergiel" userId="S::maria.swiergiel2009@sp2kornik.pl::33c08b07-ebdc-4661-bdcd-c402dfad6e1a" providerId="AD" clId="Web-{687AD794-F347-407C-8010-4FA2D4948120}" dt="2023-06-04T18:34:02.009" v="1145" actId="20577"/>
        <pc:sldMkLst>
          <pc:docMk/>
          <pc:sldMk cId="1348921456" sldId="278"/>
        </pc:sldMkLst>
        <pc:spChg chg="mod">
          <ac:chgData name="Maria Świergiel" userId="S::maria.swiergiel2009@sp2kornik.pl::33c08b07-ebdc-4661-bdcd-c402dfad6e1a" providerId="AD" clId="Web-{687AD794-F347-407C-8010-4FA2D4948120}" dt="2023-06-04T18:34:02.009" v="1145" actId="20577"/>
          <ac:spMkLst>
            <pc:docMk/>
            <pc:sldMk cId="1348921456" sldId="278"/>
            <ac:spMk id="2" creationId="{888B9282-3F64-35AB-205A-10A78B0AA70A}"/>
          </ac:spMkLst>
        </pc:spChg>
        <pc:spChg chg="del">
          <ac:chgData name="Maria Świergiel" userId="S::maria.swiergiel2009@sp2kornik.pl::33c08b07-ebdc-4661-bdcd-c402dfad6e1a" providerId="AD" clId="Web-{687AD794-F347-407C-8010-4FA2D4948120}" dt="2023-06-04T18:33:21.273" v="1142"/>
          <ac:spMkLst>
            <pc:docMk/>
            <pc:sldMk cId="1348921456" sldId="278"/>
            <ac:spMk id="3" creationId="{A43EC5C5-3F40-ADC4-463F-0CC92DF9D7BD}"/>
          </ac:spMkLst>
        </pc:spChg>
        <pc:spChg chg="add">
          <ac:chgData name="Maria Świergiel" userId="S::maria.swiergiel2009@sp2kornik.pl::33c08b07-ebdc-4661-bdcd-c402dfad6e1a" providerId="AD" clId="Web-{687AD794-F347-407C-8010-4FA2D4948120}" dt="2023-06-04T18:33:21.273" v="1142"/>
          <ac:spMkLst>
            <pc:docMk/>
            <pc:sldMk cId="1348921456" sldId="278"/>
            <ac:spMk id="12" creationId="{F63226DE-7000-4FAF-BE14-E3C3CE37377E}"/>
          </ac:spMkLst>
        </pc:spChg>
        <pc:spChg chg="add">
          <ac:chgData name="Maria Świergiel" userId="S::maria.swiergiel2009@sp2kornik.pl::33c08b07-ebdc-4661-bdcd-c402dfad6e1a" providerId="AD" clId="Web-{687AD794-F347-407C-8010-4FA2D4948120}" dt="2023-06-04T18:33:21.273" v="1142"/>
          <ac:spMkLst>
            <pc:docMk/>
            <pc:sldMk cId="1348921456" sldId="278"/>
            <ac:spMk id="14" creationId="{85233AC3-4E84-4387-AAFF-A500B445AE49}"/>
          </ac:spMkLst>
        </pc:spChg>
        <pc:spChg chg="add">
          <ac:chgData name="Maria Świergiel" userId="S::maria.swiergiel2009@sp2kornik.pl::33c08b07-ebdc-4661-bdcd-c402dfad6e1a" providerId="AD" clId="Web-{687AD794-F347-407C-8010-4FA2D4948120}" dt="2023-06-04T18:33:21.273" v="1142"/>
          <ac:spMkLst>
            <pc:docMk/>
            <pc:sldMk cId="1348921456" sldId="278"/>
            <ac:spMk id="16" creationId="{000D408D-84C2-4911-89AE-8BBD2C54A66D}"/>
          </ac:spMkLst>
        </pc:spChg>
        <pc:spChg chg="add">
          <ac:chgData name="Maria Świergiel" userId="S::maria.swiergiel2009@sp2kornik.pl::33c08b07-ebdc-4661-bdcd-c402dfad6e1a" providerId="AD" clId="Web-{687AD794-F347-407C-8010-4FA2D4948120}" dt="2023-06-04T18:33:21.273" v="1142"/>
          <ac:spMkLst>
            <pc:docMk/>
            <pc:sldMk cId="1348921456" sldId="278"/>
            <ac:spMk id="18" creationId="{D99C0D10-35E6-46AC-A9BC-C31599F54261}"/>
          </ac:spMkLst>
        </pc:spChg>
        <pc:spChg chg="add">
          <ac:chgData name="Maria Świergiel" userId="S::maria.swiergiel2009@sp2kornik.pl::33c08b07-ebdc-4661-bdcd-c402dfad6e1a" providerId="AD" clId="Web-{687AD794-F347-407C-8010-4FA2D4948120}" dt="2023-06-04T18:33:21.273" v="1142"/>
          <ac:spMkLst>
            <pc:docMk/>
            <pc:sldMk cId="1348921456" sldId="278"/>
            <ac:spMk id="20" creationId="{36259759-A9F9-4D41-AF92-198AAC53F573}"/>
          </ac:spMkLst>
        </pc:spChg>
        <pc:grpChg chg="add">
          <ac:chgData name="Maria Świergiel" userId="S::maria.swiergiel2009@sp2kornik.pl::33c08b07-ebdc-4661-bdcd-c402dfad6e1a" providerId="AD" clId="Web-{687AD794-F347-407C-8010-4FA2D4948120}" dt="2023-06-04T18:33:21.273" v="1142"/>
          <ac:grpSpMkLst>
            <pc:docMk/>
            <pc:sldMk cId="1348921456" sldId="278"/>
            <ac:grpSpMk id="8" creationId="{F0C817C9-850F-4FB6-B93B-CF3076C4A5C1}"/>
          </ac:grpSpMkLst>
        </pc:grpChg>
      </pc:sldChg>
      <pc:sldChg chg="modSp add ord replId">
        <pc:chgData name="Maria Świergiel" userId="S::maria.swiergiel2009@sp2kornik.pl::33c08b07-ebdc-4661-bdcd-c402dfad6e1a" providerId="AD" clId="Web-{687AD794-F347-407C-8010-4FA2D4948120}" dt="2023-06-04T19:06:52.201" v="1333" actId="20577"/>
        <pc:sldMkLst>
          <pc:docMk/>
          <pc:sldMk cId="3121104102" sldId="279"/>
        </pc:sldMkLst>
        <pc:spChg chg="mod">
          <ac:chgData name="Maria Świergiel" userId="S::maria.swiergiel2009@sp2kornik.pl::33c08b07-ebdc-4661-bdcd-c402dfad6e1a" providerId="AD" clId="Web-{687AD794-F347-407C-8010-4FA2D4948120}" dt="2023-06-04T19:06:52.201" v="1333" actId="20577"/>
          <ac:spMkLst>
            <pc:docMk/>
            <pc:sldMk cId="3121104102" sldId="279"/>
            <ac:spMk id="2" creationId="{888B9282-3F64-35AB-205A-10A78B0AA70A}"/>
          </ac:spMkLst>
        </pc:spChg>
      </pc:sldChg>
      <pc:sldChg chg="modSp new">
        <pc:chgData name="Maria Świergiel" userId="S::maria.swiergiel2009@sp2kornik.pl::33c08b07-ebdc-4661-bdcd-c402dfad6e1a" providerId="AD" clId="Web-{687AD794-F347-407C-8010-4FA2D4948120}" dt="2023-06-04T19:06:36.153" v="1325" actId="20577"/>
        <pc:sldMkLst>
          <pc:docMk/>
          <pc:sldMk cId="778274752" sldId="280"/>
        </pc:sldMkLst>
        <pc:spChg chg="mod">
          <ac:chgData name="Maria Świergiel" userId="S::maria.swiergiel2009@sp2kornik.pl::33c08b07-ebdc-4661-bdcd-c402dfad6e1a" providerId="AD" clId="Web-{687AD794-F347-407C-8010-4FA2D4948120}" dt="2023-06-04T18:40:24.190" v="1168" actId="20577"/>
          <ac:spMkLst>
            <pc:docMk/>
            <pc:sldMk cId="778274752" sldId="280"/>
            <ac:spMk id="2" creationId="{07D6421C-3987-1B58-D670-AE804C66DE29}"/>
          </ac:spMkLst>
        </pc:spChg>
        <pc:spChg chg="mod">
          <ac:chgData name="Maria Świergiel" userId="S::maria.swiergiel2009@sp2kornik.pl::33c08b07-ebdc-4661-bdcd-c402dfad6e1a" providerId="AD" clId="Web-{687AD794-F347-407C-8010-4FA2D4948120}" dt="2023-06-04T19:06:36.153" v="1325" actId="20577"/>
          <ac:spMkLst>
            <pc:docMk/>
            <pc:sldMk cId="778274752" sldId="280"/>
            <ac:spMk id="3" creationId="{B25FBC14-72C0-97DB-B8DA-3A6859FA9A4E}"/>
          </ac:spMkLst>
        </pc:spChg>
      </pc:sldChg>
      <pc:sldChg chg="modSp add replId">
        <pc:chgData name="Maria Świergiel" userId="S::maria.swiergiel2009@sp2kornik.pl::33c08b07-ebdc-4661-bdcd-c402dfad6e1a" providerId="AD" clId="Web-{687AD794-F347-407C-8010-4FA2D4948120}" dt="2023-06-04T19:44:23.397" v="1735" actId="20577"/>
        <pc:sldMkLst>
          <pc:docMk/>
          <pc:sldMk cId="4137941204" sldId="281"/>
        </pc:sldMkLst>
        <pc:spChg chg="mod">
          <ac:chgData name="Maria Świergiel" userId="S::maria.swiergiel2009@sp2kornik.pl::33c08b07-ebdc-4661-bdcd-c402dfad6e1a" providerId="AD" clId="Web-{687AD794-F347-407C-8010-4FA2D4948120}" dt="2023-06-04T19:44:23.397" v="1735" actId="20577"/>
          <ac:spMkLst>
            <pc:docMk/>
            <pc:sldMk cId="4137941204" sldId="281"/>
            <ac:spMk id="2" creationId="{888B9282-3F64-35AB-205A-10A78B0AA70A}"/>
          </ac:spMkLst>
        </pc:spChg>
      </pc:sldChg>
      <pc:sldChg chg="addSp modSp new mod setBg">
        <pc:chgData name="Maria Świergiel" userId="S::maria.swiergiel2009@sp2kornik.pl::33c08b07-ebdc-4661-bdcd-c402dfad6e1a" providerId="AD" clId="Web-{687AD794-F347-407C-8010-4FA2D4948120}" dt="2023-06-04T19:22:05.411" v="1548"/>
        <pc:sldMkLst>
          <pc:docMk/>
          <pc:sldMk cId="2400094018" sldId="282"/>
        </pc:sldMkLst>
        <pc:spChg chg="mod">
          <ac:chgData name="Maria Świergiel" userId="S::maria.swiergiel2009@sp2kornik.pl::33c08b07-ebdc-4661-bdcd-c402dfad6e1a" providerId="AD" clId="Web-{687AD794-F347-407C-8010-4FA2D4948120}" dt="2023-06-04T19:22:05.411" v="1548"/>
          <ac:spMkLst>
            <pc:docMk/>
            <pc:sldMk cId="2400094018" sldId="282"/>
            <ac:spMk id="2" creationId="{8898E0E4-142B-82D6-DFA0-280C9636090F}"/>
          </ac:spMkLst>
        </pc:spChg>
        <pc:spChg chg="mod">
          <ac:chgData name="Maria Świergiel" userId="S::maria.swiergiel2009@sp2kornik.pl::33c08b07-ebdc-4661-bdcd-c402dfad6e1a" providerId="AD" clId="Web-{687AD794-F347-407C-8010-4FA2D4948120}" dt="2023-06-04T19:22:05.411" v="1548"/>
          <ac:spMkLst>
            <pc:docMk/>
            <pc:sldMk cId="2400094018" sldId="282"/>
            <ac:spMk id="3" creationId="{B0D1A476-6032-7287-9842-F4CA022F7D15}"/>
          </ac:spMkLst>
        </pc:spChg>
        <pc:spChg chg="add">
          <ac:chgData name="Maria Świergiel" userId="S::maria.swiergiel2009@sp2kornik.pl::33c08b07-ebdc-4661-bdcd-c402dfad6e1a" providerId="AD" clId="Web-{687AD794-F347-407C-8010-4FA2D4948120}" dt="2023-06-04T19:22:05.411" v="1548"/>
          <ac:spMkLst>
            <pc:docMk/>
            <pc:sldMk cId="2400094018" sldId="282"/>
            <ac:spMk id="9" creationId="{506CCDAE-0A4A-4C57-86B8-1F328D74399F}"/>
          </ac:spMkLst>
        </pc:spChg>
        <pc:spChg chg="add">
          <ac:chgData name="Maria Świergiel" userId="S::maria.swiergiel2009@sp2kornik.pl::33c08b07-ebdc-4661-bdcd-c402dfad6e1a" providerId="AD" clId="Web-{687AD794-F347-407C-8010-4FA2D4948120}" dt="2023-06-04T19:22:05.411" v="1548"/>
          <ac:spMkLst>
            <pc:docMk/>
            <pc:sldMk cId="2400094018" sldId="282"/>
            <ac:spMk id="11" creationId="{5E128A23-424F-41CE-9C96-0C2384BC54FA}"/>
          </ac:spMkLst>
        </pc:spChg>
        <pc:spChg chg="add">
          <ac:chgData name="Maria Świergiel" userId="S::maria.swiergiel2009@sp2kornik.pl::33c08b07-ebdc-4661-bdcd-c402dfad6e1a" providerId="AD" clId="Web-{687AD794-F347-407C-8010-4FA2D4948120}" dt="2023-06-04T19:22:05.411" v="1548"/>
          <ac:spMkLst>
            <pc:docMk/>
            <pc:sldMk cId="2400094018" sldId="282"/>
            <ac:spMk id="13" creationId="{D51F9122-EC78-4319-BEF3-3BAC59103EBD}"/>
          </ac:spMkLst>
        </pc:spChg>
        <pc:spChg chg="add">
          <ac:chgData name="Maria Świergiel" userId="S::maria.swiergiel2009@sp2kornik.pl::33c08b07-ebdc-4661-bdcd-c402dfad6e1a" providerId="AD" clId="Web-{687AD794-F347-407C-8010-4FA2D4948120}" dt="2023-06-04T19:22:05.411" v="1548"/>
          <ac:spMkLst>
            <pc:docMk/>
            <pc:sldMk cId="2400094018" sldId="282"/>
            <ac:spMk id="15" creationId="{EC4F2EB3-B40A-458E-A48D-484FD953561E}"/>
          </ac:spMkLst>
        </pc:spChg>
        <pc:picChg chg="add">
          <ac:chgData name="Maria Świergiel" userId="S::maria.swiergiel2009@sp2kornik.pl::33c08b07-ebdc-4661-bdcd-c402dfad6e1a" providerId="AD" clId="Web-{687AD794-F347-407C-8010-4FA2D4948120}" dt="2023-06-04T19:22:05.411" v="1548"/>
          <ac:picMkLst>
            <pc:docMk/>
            <pc:sldMk cId="2400094018" sldId="282"/>
            <ac:picMk id="5" creationId="{3926F6C0-2A7B-FBCE-CC89-B12CC9F5A429}"/>
          </ac:picMkLst>
        </pc:picChg>
      </pc:sldChg>
      <pc:sldChg chg="addSp modSp new mod setBg">
        <pc:chgData name="Maria Świergiel" userId="S::maria.swiergiel2009@sp2kornik.pl::33c08b07-ebdc-4661-bdcd-c402dfad6e1a" providerId="AD" clId="Web-{687AD794-F347-407C-8010-4FA2D4948120}" dt="2023-06-04T19:34:42.210" v="1653" actId="1076"/>
        <pc:sldMkLst>
          <pc:docMk/>
          <pc:sldMk cId="696792470" sldId="283"/>
        </pc:sldMkLst>
        <pc:spChg chg="mod">
          <ac:chgData name="Maria Świergiel" userId="S::maria.swiergiel2009@sp2kornik.pl::33c08b07-ebdc-4661-bdcd-c402dfad6e1a" providerId="AD" clId="Web-{687AD794-F347-407C-8010-4FA2D4948120}" dt="2023-06-04T19:34:38.367" v="1652" actId="1076"/>
          <ac:spMkLst>
            <pc:docMk/>
            <pc:sldMk cId="696792470" sldId="283"/>
            <ac:spMk id="2" creationId="{BAE9AB00-1097-CD40-2F8E-2F0EA9F8370E}"/>
          </ac:spMkLst>
        </pc:spChg>
        <pc:spChg chg="mod">
          <ac:chgData name="Maria Świergiel" userId="S::maria.swiergiel2009@sp2kornik.pl::33c08b07-ebdc-4661-bdcd-c402dfad6e1a" providerId="AD" clId="Web-{687AD794-F347-407C-8010-4FA2D4948120}" dt="2023-06-04T19:34:42.210" v="1653" actId="1076"/>
          <ac:spMkLst>
            <pc:docMk/>
            <pc:sldMk cId="696792470" sldId="283"/>
            <ac:spMk id="3" creationId="{1B671878-ED50-FF72-9E27-4921A317F7AF}"/>
          </ac:spMkLst>
        </pc:spChg>
        <pc:spChg chg="add">
          <ac:chgData name="Maria Świergiel" userId="S::maria.swiergiel2009@sp2kornik.pl::33c08b07-ebdc-4661-bdcd-c402dfad6e1a" providerId="AD" clId="Web-{687AD794-F347-407C-8010-4FA2D4948120}" dt="2023-06-04T19:34:32.132" v="1651"/>
          <ac:spMkLst>
            <pc:docMk/>
            <pc:sldMk cId="696792470" sldId="283"/>
            <ac:spMk id="8" creationId="{7C410495-5BF9-4807-AEA2-316495AC17C0}"/>
          </ac:spMkLst>
        </pc:spChg>
        <pc:spChg chg="add">
          <ac:chgData name="Maria Świergiel" userId="S::maria.swiergiel2009@sp2kornik.pl::33c08b07-ebdc-4661-bdcd-c402dfad6e1a" providerId="AD" clId="Web-{687AD794-F347-407C-8010-4FA2D4948120}" dt="2023-06-04T19:34:32.132" v="1651"/>
          <ac:spMkLst>
            <pc:docMk/>
            <pc:sldMk cId="696792470" sldId="283"/>
            <ac:spMk id="10" creationId="{250C26E3-D41F-4D91-8ECE-37CAA6B8A01F}"/>
          </ac:spMkLst>
        </pc:spChg>
        <pc:spChg chg="add">
          <ac:chgData name="Maria Świergiel" userId="S::maria.swiergiel2009@sp2kornik.pl::33c08b07-ebdc-4661-bdcd-c402dfad6e1a" providerId="AD" clId="Web-{687AD794-F347-407C-8010-4FA2D4948120}" dt="2023-06-04T19:34:32.132" v="1651"/>
          <ac:spMkLst>
            <pc:docMk/>
            <pc:sldMk cId="696792470" sldId="283"/>
            <ac:spMk id="12" creationId="{7B97A478-E4A1-4927-BA7A-1B3BA1F76670}"/>
          </ac:spMkLst>
        </pc:spChg>
        <pc:spChg chg="add">
          <ac:chgData name="Maria Świergiel" userId="S::maria.swiergiel2009@sp2kornik.pl::33c08b07-ebdc-4661-bdcd-c402dfad6e1a" providerId="AD" clId="Web-{687AD794-F347-407C-8010-4FA2D4948120}" dt="2023-06-04T19:34:32.132" v="1651"/>
          <ac:spMkLst>
            <pc:docMk/>
            <pc:sldMk cId="696792470" sldId="283"/>
            <ac:spMk id="14" creationId="{9C9304C3-41FC-4C22-9841-C4C49F48F583}"/>
          </ac:spMkLst>
        </pc:spChg>
      </pc:sldChg>
      <pc:sldChg chg="addSp modSp new mod setBg">
        <pc:chgData name="Maria Świergiel" userId="S::maria.swiergiel2009@sp2kornik.pl::33c08b07-ebdc-4661-bdcd-c402dfad6e1a" providerId="AD" clId="Web-{687AD794-F347-407C-8010-4FA2D4948120}" dt="2023-06-04T19:39:41.796" v="1673"/>
        <pc:sldMkLst>
          <pc:docMk/>
          <pc:sldMk cId="2606415572" sldId="284"/>
        </pc:sldMkLst>
        <pc:spChg chg="mod">
          <ac:chgData name="Maria Świergiel" userId="S::maria.swiergiel2009@sp2kornik.pl::33c08b07-ebdc-4661-bdcd-c402dfad6e1a" providerId="AD" clId="Web-{687AD794-F347-407C-8010-4FA2D4948120}" dt="2023-06-04T19:39:41.796" v="1673"/>
          <ac:spMkLst>
            <pc:docMk/>
            <pc:sldMk cId="2606415572" sldId="284"/>
            <ac:spMk id="2" creationId="{5D1D1938-D3C7-8472-6CFE-4A0A9F213EE2}"/>
          </ac:spMkLst>
        </pc:spChg>
        <pc:spChg chg="mod">
          <ac:chgData name="Maria Świergiel" userId="S::maria.swiergiel2009@sp2kornik.pl::33c08b07-ebdc-4661-bdcd-c402dfad6e1a" providerId="AD" clId="Web-{687AD794-F347-407C-8010-4FA2D4948120}" dt="2023-06-04T19:39:41.796" v="1673"/>
          <ac:spMkLst>
            <pc:docMk/>
            <pc:sldMk cId="2606415572" sldId="284"/>
            <ac:spMk id="3" creationId="{877CBC19-DF62-C643-3A5A-59F99883B0BA}"/>
          </ac:spMkLst>
        </pc:spChg>
        <pc:spChg chg="add">
          <ac:chgData name="Maria Świergiel" userId="S::maria.swiergiel2009@sp2kornik.pl::33c08b07-ebdc-4661-bdcd-c402dfad6e1a" providerId="AD" clId="Web-{687AD794-F347-407C-8010-4FA2D4948120}" dt="2023-06-04T19:39:41.796" v="1673"/>
          <ac:spMkLst>
            <pc:docMk/>
            <pc:sldMk cId="2606415572" sldId="284"/>
            <ac:spMk id="8" creationId="{FF28492A-DDDF-4C12-AE60-3EA02D8D20CD}"/>
          </ac:spMkLst>
        </pc:spChg>
        <pc:spChg chg="add">
          <ac:chgData name="Maria Świergiel" userId="S::maria.swiergiel2009@sp2kornik.pl::33c08b07-ebdc-4661-bdcd-c402dfad6e1a" providerId="AD" clId="Web-{687AD794-F347-407C-8010-4FA2D4948120}" dt="2023-06-04T19:39:41.796" v="1673"/>
          <ac:spMkLst>
            <pc:docMk/>
            <pc:sldMk cId="2606415572" sldId="284"/>
            <ac:spMk id="10" creationId="{E063DF58-06E6-4ED6-947D-1490C2F718F8}"/>
          </ac:spMkLst>
        </pc:spChg>
      </pc:sldChg>
      <pc:sldChg chg="addSp modSp new mod setBg">
        <pc:chgData name="Maria Świergiel" userId="S::maria.swiergiel2009@sp2kornik.pl::33c08b07-ebdc-4661-bdcd-c402dfad6e1a" providerId="AD" clId="Web-{687AD794-F347-407C-8010-4FA2D4948120}" dt="2023-06-04T19:40:44.485" v="1692"/>
        <pc:sldMkLst>
          <pc:docMk/>
          <pc:sldMk cId="832021468" sldId="285"/>
        </pc:sldMkLst>
        <pc:spChg chg="mod">
          <ac:chgData name="Maria Świergiel" userId="S::maria.swiergiel2009@sp2kornik.pl::33c08b07-ebdc-4661-bdcd-c402dfad6e1a" providerId="AD" clId="Web-{687AD794-F347-407C-8010-4FA2D4948120}" dt="2023-06-04T19:40:44.485" v="1692"/>
          <ac:spMkLst>
            <pc:docMk/>
            <pc:sldMk cId="832021468" sldId="285"/>
            <ac:spMk id="2" creationId="{606422CC-D9B6-9299-D7C2-4A643672FBCE}"/>
          </ac:spMkLst>
        </pc:spChg>
        <pc:spChg chg="mod">
          <ac:chgData name="Maria Świergiel" userId="S::maria.swiergiel2009@sp2kornik.pl::33c08b07-ebdc-4661-bdcd-c402dfad6e1a" providerId="AD" clId="Web-{687AD794-F347-407C-8010-4FA2D4948120}" dt="2023-06-04T19:40:44.485" v="1692"/>
          <ac:spMkLst>
            <pc:docMk/>
            <pc:sldMk cId="832021468" sldId="285"/>
            <ac:spMk id="3" creationId="{E0A062C7-DA2B-0EF0-7ED4-C671B4235C21}"/>
          </ac:spMkLst>
        </pc:spChg>
        <pc:spChg chg="add">
          <ac:chgData name="Maria Świergiel" userId="S::maria.swiergiel2009@sp2kornik.pl::33c08b07-ebdc-4661-bdcd-c402dfad6e1a" providerId="AD" clId="Web-{687AD794-F347-407C-8010-4FA2D4948120}" dt="2023-06-04T19:40:44.485" v="1692"/>
          <ac:spMkLst>
            <pc:docMk/>
            <pc:sldMk cId="832021468" sldId="285"/>
            <ac:spMk id="8" creationId="{BC2AFA5F-EB7F-4280-BAAD-A7641CA3FFC6}"/>
          </ac:spMkLst>
        </pc:spChg>
        <pc:spChg chg="add">
          <ac:chgData name="Maria Świergiel" userId="S::maria.swiergiel2009@sp2kornik.pl::33c08b07-ebdc-4661-bdcd-c402dfad6e1a" providerId="AD" clId="Web-{687AD794-F347-407C-8010-4FA2D4948120}" dt="2023-06-04T19:40:44.485" v="1692"/>
          <ac:spMkLst>
            <pc:docMk/>
            <pc:sldMk cId="832021468" sldId="285"/>
            <ac:spMk id="10" creationId="{BDAC9C0A-BBCA-4B9F-8ADF-5B2CCB19F90F}"/>
          </ac:spMkLst>
        </pc:spChg>
        <pc:spChg chg="add">
          <ac:chgData name="Maria Świergiel" userId="S::maria.swiergiel2009@sp2kornik.pl::33c08b07-ebdc-4661-bdcd-c402dfad6e1a" providerId="AD" clId="Web-{687AD794-F347-407C-8010-4FA2D4948120}" dt="2023-06-04T19:40:44.485" v="1692"/>
          <ac:spMkLst>
            <pc:docMk/>
            <pc:sldMk cId="832021468" sldId="285"/>
            <ac:spMk id="12" creationId="{1B784CEF-F6B1-4D62-86B3-F2A7C4EFBFF9}"/>
          </ac:spMkLst>
        </pc:spChg>
        <pc:spChg chg="add">
          <ac:chgData name="Maria Świergiel" userId="S::maria.swiergiel2009@sp2kornik.pl::33c08b07-ebdc-4661-bdcd-c402dfad6e1a" providerId="AD" clId="Web-{687AD794-F347-407C-8010-4FA2D4948120}" dt="2023-06-04T19:40:44.485" v="1692"/>
          <ac:spMkLst>
            <pc:docMk/>
            <pc:sldMk cId="832021468" sldId="285"/>
            <ac:spMk id="14" creationId="{148D47FD-99F1-4F70-A0B7-DE3FFDD3B821}"/>
          </ac:spMkLst>
        </pc:spChg>
      </pc:sldChg>
      <pc:sldChg chg="addSp modSp new mod setBg">
        <pc:chgData name="Maria Świergiel" userId="S::maria.swiergiel2009@sp2kornik.pl::33c08b07-ebdc-4661-bdcd-c402dfad6e1a" providerId="AD" clId="Web-{687AD794-F347-407C-8010-4FA2D4948120}" dt="2023-06-04T19:41:52.283" v="1708"/>
        <pc:sldMkLst>
          <pc:docMk/>
          <pc:sldMk cId="2503725461" sldId="286"/>
        </pc:sldMkLst>
        <pc:spChg chg="mod">
          <ac:chgData name="Maria Świergiel" userId="S::maria.swiergiel2009@sp2kornik.pl::33c08b07-ebdc-4661-bdcd-c402dfad6e1a" providerId="AD" clId="Web-{687AD794-F347-407C-8010-4FA2D4948120}" dt="2023-06-04T19:41:52.283" v="1708"/>
          <ac:spMkLst>
            <pc:docMk/>
            <pc:sldMk cId="2503725461" sldId="286"/>
            <ac:spMk id="2" creationId="{B18D860B-EAEB-B36E-6C41-AB5958757EBF}"/>
          </ac:spMkLst>
        </pc:spChg>
        <pc:spChg chg="mod">
          <ac:chgData name="Maria Świergiel" userId="S::maria.swiergiel2009@sp2kornik.pl::33c08b07-ebdc-4661-bdcd-c402dfad6e1a" providerId="AD" clId="Web-{687AD794-F347-407C-8010-4FA2D4948120}" dt="2023-06-04T19:41:52.283" v="1708"/>
          <ac:spMkLst>
            <pc:docMk/>
            <pc:sldMk cId="2503725461" sldId="286"/>
            <ac:spMk id="3" creationId="{B8F8CD86-105E-3E0C-D7EF-4EB6341DAB5B}"/>
          </ac:spMkLst>
        </pc:spChg>
        <pc:spChg chg="add">
          <ac:chgData name="Maria Świergiel" userId="S::maria.swiergiel2009@sp2kornik.pl::33c08b07-ebdc-4661-bdcd-c402dfad6e1a" providerId="AD" clId="Web-{687AD794-F347-407C-8010-4FA2D4948120}" dt="2023-06-04T19:41:52.283" v="1708"/>
          <ac:spMkLst>
            <pc:docMk/>
            <pc:sldMk cId="2503725461" sldId="286"/>
            <ac:spMk id="8" creationId="{AED2F08D-1D29-4936-B7D6-9F88442A0139}"/>
          </ac:spMkLst>
        </pc:spChg>
        <pc:spChg chg="add">
          <ac:chgData name="Maria Świergiel" userId="S::maria.swiergiel2009@sp2kornik.pl::33c08b07-ebdc-4661-bdcd-c402dfad6e1a" providerId="AD" clId="Web-{687AD794-F347-407C-8010-4FA2D4948120}" dt="2023-06-04T19:41:52.283" v="1708"/>
          <ac:spMkLst>
            <pc:docMk/>
            <pc:sldMk cId="2503725461" sldId="286"/>
            <ac:spMk id="10" creationId="{8ACC75C7-D8A5-44A4-92E4-A0797BB61F99}"/>
          </ac:spMkLst>
        </pc:spChg>
        <pc:spChg chg="add">
          <ac:chgData name="Maria Świergiel" userId="S::maria.swiergiel2009@sp2kornik.pl::33c08b07-ebdc-4661-bdcd-c402dfad6e1a" providerId="AD" clId="Web-{687AD794-F347-407C-8010-4FA2D4948120}" dt="2023-06-04T19:41:52.283" v="1708"/>
          <ac:spMkLst>
            <pc:docMk/>
            <pc:sldMk cId="2503725461" sldId="286"/>
            <ac:spMk id="12" creationId="{FC727D49-D2FD-46AD-8B1A-11C9E5D9AEBB}"/>
          </ac:spMkLst>
        </pc:spChg>
        <pc:spChg chg="add">
          <ac:chgData name="Maria Świergiel" userId="S::maria.swiergiel2009@sp2kornik.pl::33c08b07-ebdc-4661-bdcd-c402dfad6e1a" providerId="AD" clId="Web-{687AD794-F347-407C-8010-4FA2D4948120}" dt="2023-06-04T19:41:52.283" v="1708"/>
          <ac:spMkLst>
            <pc:docMk/>
            <pc:sldMk cId="2503725461" sldId="286"/>
            <ac:spMk id="14" creationId="{77DB1C2B-A281-41EA-98EB-489A3DCD6855}"/>
          </ac:spMkLst>
        </pc:spChg>
      </pc:sldChg>
      <pc:sldChg chg="addSp modSp new mod setBg">
        <pc:chgData name="Maria Świergiel" userId="S::maria.swiergiel2009@sp2kornik.pl::33c08b07-ebdc-4661-bdcd-c402dfad6e1a" providerId="AD" clId="Web-{687AD794-F347-407C-8010-4FA2D4948120}" dt="2023-06-04T19:43:20.723" v="1727"/>
        <pc:sldMkLst>
          <pc:docMk/>
          <pc:sldMk cId="1516463471" sldId="287"/>
        </pc:sldMkLst>
        <pc:spChg chg="mod">
          <ac:chgData name="Maria Świergiel" userId="S::maria.swiergiel2009@sp2kornik.pl::33c08b07-ebdc-4661-bdcd-c402dfad6e1a" providerId="AD" clId="Web-{687AD794-F347-407C-8010-4FA2D4948120}" dt="2023-06-04T19:43:20.723" v="1727"/>
          <ac:spMkLst>
            <pc:docMk/>
            <pc:sldMk cId="1516463471" sldId="287"/>
            <ac:spMk id="2" creationId="{472F465C-CC98-1ACA-7CEF-5A462AE0DB78}"/>
          </ac:spMkLst>
        </pc:spChg>
        <pc:spChg chg="mod">
          <ac:chgData name="Maria Świergiel" userId="S::maria.swiergiel2009@sp2kornik.pl::33c08b07-ebdc-4661-bdcd-c402dfad6e1a" providerId="AD" clId="Web-{687AD794-F347-407C-8010-4FA2D4948120}" dt="2023-06-04T19:43:20.723" v="1727"/>
          <ac:spMkLst>
            <pc:docMk/>
            <pc:sldMk cId="1516463471" sldId="287"/>
            <ac:spMk id="3" creationId="{64AF9002-C8E7-3459-2221-F2DAA8736F72}"/>
          </ac:spMkLst>
        </pc:spChg>
        <pc:spChg chg="add">
          <ac:chgData name="Maria Świergiel" userId="S::maria.swiergiel2009@sp2kornik.pl::33c08b07-ebdc-4661-bdcd-c402dfad6e1a" providerId="AD" clId="Web-{687AD794-F347-407C-8010-4FA2D4948120}" dt="2023-06-04T19:43:20.723" v="1727"/>
          <ac:spMkLst>
            <pc:docMk/>
            <pc:sldMk cId="1516463471" sldId="287"/>
            <ac:spMk id="8" creationId="{BC2AFA5F-EB7F-4280-BAAD-A7641CA3FFC6}"/>
          </ac:spMkLst>
        </pc:spChg>
        <pc:spChg chg="add">
          <ac:chgData name="Maria Świergiel" userId="S::maria.swiergiel2009@sp2kornik.pl::33c08b07-ebdc-4661-bdcd-c402dfad6e1a" providerId="AD" clId="Web-{687AD794-F347-407C-8010-4FA2D4948120}" dt="2023-06-04T19:43:20.723" v="1727"/>
          <ac:spMkLst>
            <pc:docMk/>
            <pc:sldMk cId="1516463471" sldId="287"/>
            <ac:spMk id="10" creationId="{BDAC9C0A-BBCA-4B9F-8ADF-5B2CCB19F90F}"/>
          </ac:spMkLst>
        </pc:spChg>
        <pc:spChg chg="add">
          <ac:chgData name="Maria Świergiel" userId="S::maria.swiergiel2009@sp2kornik.pl::33c08b07-ebdc-4661-bdcd-c402dfad6e1a" providerId="AD" clId="Web-{687AD794-F347-407C-8010-4FA2D4948120}" dt="2023-06-04T19:43:20.723" v="1727"/>
          <ac:spMkLst>
            <pc:docMk/>
            <pc:sldMk cId="1516463471" sldId="287"/>
            <ac:spMk id="12" creationId="{1B784CEF-F6B1-4D62-86B3-F2A7C4EFBFF9}"/>
          </ac:spMkLst>
        </pc:spChg>
        <pc:spChg chg="add">
          <ac:chgData name="Maria Świergiel" userId="S::maria.swiergiel2009@sp2kornik.pl::33c08b07-ebdc-4661-bdcd-c402dfad6e1a" providerId="AD" clId="Web-{687AD794-F347-407C-8010-4FA2D4948120}" dt="2023-06-04T19:43:20.723" v="1727"/>
          <ac:spMkLst>
            <pc:docMk/>
            <pc:sldMk cId="1516463471" sldId="287"/>
            <ac:spMk id="14" creationId="{148D47FD-99F1-4F70-A0B7-DE3FFDD3B821}"/>
          </ac:spMkLst>
        </pc:spChg>
      </pc:sldChg>
      <pc:sldChg chg="add replId">
        <pc:chgData name="Maria Świergiel" userId="S::maria.swiergiel2009@sp2kornik.pl::33c08b07-ebdc-4661-bdcd-c402dfad6e1a" providerId="AD" clId="Web-{687AD794-F347-407C-8010-4FA2D4948120}" dt="2023-06-04T19:44:00.708" v="1728"/>
        <pc:sldMkLst>
          <pc:docMk/>
          <pc:sldMk cId="2148667514" sldId="288"/>
        </pc:sldMkLst>
      </pc:sldChg>
      <pc:sldChg chg="addSp modSp new mod setBg">
        <pc:chgData name="Maria Świergiel" userId="S::maria.swiergiel2009@sp2kornik.pl::33c08b07-ebdc-4661-bdcd-c402dfad6e1a" providerId="AD" clId="Web-{687AD794-F347-407C-8010-4FA2D4948120}" dt="2023-06-04T19:47:20.448" v="1802"/>
        <pc:sldMkLst>
          <pc:docMk/>
          <pc:sldMk cId="2562761478" sldId="289"/>
        </pc:sldMkLst>
        <pc:spChg chg="mod">
          <ac:chgData name="Maria Świergiel" userId="S::maria.swiergiel2009@sp2kornik.pl::33c08b07-ebdc-4661-bdcd-c402dfad6e1a" providerId="AD" clId="Web-{687AD794-F347-407C-8010-4FA2D4948120}" dt="2023-06-04T19:47:20.448" v="1802"/>
          <ac:spMkLst>
            <pc:docMk/>
            <pc:sldMk cId="2562761478" sldId="289"/>
            <ac:spMk id="2" creationId="{DFB29749-A880-17CF-01D1-460664B443E9}"/>
          </ac:spMkLst>
        </pc:spChg>
        <pc:spChg chg="mod">
          <ac:chgData name="Maria Świergiel" userId="S::maria.swiergiel2009@sp2kornik.pl::33c08b07-ebdc-4661-bdcd-c402dfad6e1a" providerId="AD" clId="Web-{687AD794-F347-407C-8010-4FA2D4948120}" dt="2023-06-04T19:47:20.448" v="1802"/>
          <ac:spMkLst>
            <pc:docMk/>
            <pc:sldMk cId="2562761478" sldId="289"/>
            <ac:spMk id="3" creationId="{D14F2F77-A479-92EC-F4E0-229AEF76D61B}"/>
          </ac:spMkLst>
        </pc:spChg>
        <pc:spChg chg="add">
          <ac:chgData name="Maria Świergiel" userId="S::maria.swiergiel2009@sp2kornik.pl::33c08b07-ebdc-4661-bdcd-c402dfad6e1a" providerId="AD" clId="Web-{687AD794-F347-407C-8010-4FA2D4948120}" dt="2023-06-04T19:47:20.448" v="1802"/>
          <ac:spMkLst>
            <pc:docMk/>
            <pc:sldMk cId="2562761478" sldId="289"/>
            <ac:spMk id="8" creationId="{AED2F08D-1D29-4936-B7D6-9F88442A0139}"/>
          </ac:spMkLst>
        </pc:spChg>
        <pc:spChg chg="add">
          <ac:chgData name="Maria Świergiel" userId="S::maria.swiergiel2009@sp2kornik.pl::33c08b07-ebdc-4661-bdcd-c402dfad6e1a" providerId="AD" clId="Web-{687AD794-F347-407C-8010-4FA2D4948120}" dt="2023-06-04T19:47:20.448" v="1802"/>
          <ac:spMkLst>
            <pc:docMk/>
            <pc:sldMk cId="2562761478" sldId="289"/>
            <ac:spMk id="10" creationId="{CAF73325-FDA3-494D-BCAB-4ABF12855583}"/>
          </ac:spMkLst>
        </pc:spChg>
        <pc:spChg chg="add">
          <ac:chgData name="Maria Świergiel" userId="S::maria.swiergiel2009@sp2kornik.pl::33c08b07-ebdc-4661-bdcd-c402dfad6e1a" providerId="AD" clId="Web-{687AD794-F347-407C-8010-4FA2D4948120}" dt="2023-06-04T19:47:20.448" v="1802"/>
          <ac:spMkLst>
            <pc:docMk/>
            <pc:sldMk cId="2562761478" sldId="289"/>
            <ac:spMk id="12" creationId="{77DB1C2B-A281-41EA-98EB-489A3DCD6855}"/>
          </ac:spMkLst>
        </pc:spChg>
      </pc:sldChg>
      <pc:sldChg chg="addSp delSp modSp new mod setBg">
        <pc:chgData name="Maria Świergiel" userId="S::maria.swiergiel2009@sp2kornik.pl::33c08b07-ebdc-4661-bdcd-c402dfad6e1a" providerId="AD" clId="Web-{687AD794-F347-407C-8010-4FA2D4948120}" dt="2023-06-04T19:54:47.474" v="1833"/>
        <pc:sldMkLst>
          <pc:docMk/>
          <pc:sldMk cId="2288793975" sldId="290"/>
        </pc:sldMkLst>
        <pc:spChg chg="mod">
          <ac:chgData name="Maria Świergiel" userId="S::maria.swiergiel2009@sp2kornik.pl::33c08b07-ebdc-4661-bdcd-c402dfad6e1a" providerId="AD" clId="Web-{687AD794-F347-407C-8010-4FA2D4948120}" dt="2023-06-04T19:54:47.474" v="1833"/>
          <ac:spMkLst>
            <pc:docMk/>
            <pc:sldMk cId="2288793975" sldId="290"/>
            <ac:spMk id="2" creationId="{C9B53AB1-5FAD-AE2A-3F2F-5BD00B8E7B28}"/>
          </ac:spMkLst>
        </pc:spChg>
        <pc:spChg chg="del">
          <ac:chgData name="Maria Świergiel" userId="S::maria.swiergiel2009@sp2kornik.pl::33c08b07-ebdc-4661-bdcd-c402dfad6e1a" providerId="AD" clId="Web-{687AD794-F347-407C-8010-4FA2D4948120}" dt="2023-06-04T19:54:42.005" v="1832"/>
          <ac:spMkLst>
            <pc:docMk/>
            <pc:sldMk cId="2288793975" sldId="290"/>
            <ac:spMk id="3" creationId="{C5699D0E-9BD7-93D8-9D05-E42B0C2C43DC}"/>
          </ac:spMkLst>
        </pc:spChg>
        <pc:spChg chg="add">
          <ac:chgData name="Maria Świergiel" userId="S::maria.swiergiel2009@sp2kornik.pl::33c08b07-ebdc-4661-bdcd-c402dfad6e1a" providerId="AD" clId="Web-{687AD794-F347-407C-8010-4FA2D4948120}" dt="2023-06-04T19:54:47.474" v="1833"/>
          <ac:spMkLst>
            <pc:docMk/>
            <pc:sldMk cId="2288793975" sldId="290"/>
            <ac:spMk id="11" creationId="{34F933A1-07CE-4E7C-82B0-5C3118AB183B}"/>
          </ac:spMkLst>
        </pc:spChg>
        <pc:spChg chg="add">
          <ac:chgData name="Maria Świergiel" userId="S::maria.swiergiel2009@sp2kornik.pl::33c08b07-ebdc-4661-bdcd-c402dfad6e1a" providerId="AD" clId="Web-{687AD794-F347-407C-8010-4FA2D4948120}" dt="2023-06-04T19:54:47.474" v="1833"/>
          <ac:spMkLst>
            <pc:docMk/>
            <pc:sldMk cId="2288793975" sldId="290"/>
            <ac:spMk id="13" creationId="{E5A92194-A2F5-44E9-B32F-F89823EB726D}"/>
          </ac:spMkLst>
        </pc:spChg>
        <pc:spChg chg="add">
          <ac:chgData name="Maria Świergiel" userId="S::maria.swiergiel2009@sp2kornik.pl::33c08b07-ebdc-4661-bdcd-c402dfad6e1a" providerId="AD" clId="Web-{687AD794-F347-407C-8010-4FA2D4948120}" dt="2023-06-04T19:54:47.474" v="1833"/>
          <ac:spMkLst>
            <pc:docMk/>
            <pc:sldMk cId="2288793975" sldId="290"/>
            <ac:spMk id="15" creationId="{DA4B55B9-D44C-4747-9D28-8A76925E6317}"/>
          </ac:spMkLst>
        </pc:spChg>
        <pc:spChg chg="add">
          <ac:chgData name="Maria Świergiel" userId="S::maria.swiergiel2009@sp2kornik.pl::33c08b07-ebdc-4661-bdcd-c402dfad6e1a" providerId="AD" clId="Web-{687AD794-F347-407C-8010-4FA2D4948120}" dt="2023-06-04T19:54:47.474" v="1833"/>
          <ac:spMkLst>
            <pc:docMk/>
            <pc:sldMk cId="2288793975" sldId="290"/>
            <ac:spMk id="17" creationId="{7E92F5FA-98B1-483B-847E-7EC9CB093B1D}"/>
          </ac:spMkLst>
        </pc:spChg>
        <pc:grpChg chg="add">
          <ac:chgData name="Maria Świergiel" userId="S::maria.swiergiel2009@sp2kornik.pl::33c08b07-ebdc-4661-bdcd-c402dfad6e1a" providerId="AD" clId="Web-{687AD794-F347-407C-8010-4FA2D4948120}" dt="2023-06-04T19:54:47.474" v="1833"/>
          <ac:grpSpMkLst>
            <pc:docMk/>
            <pc:sldMk cId="2288793975" sldId="290"/>
            <ac:grpSpMk id="7" creationId="{F0C817C9-850F-4FB6-B93B-CF3076C4A5C1}"/>
          </ac:grpSpMkLst>
        </pc:grpChg>
      </pc:sldChg>
      <pc:sldChg chg="add del replId">
        <pc:chgData name="Maria Świergiel" userId="S::maria.swiergiel2009@sp2kornik.pl::33c08b07-ebdc-4661-bdcd-c402dfad6e1a" providerId="AD" clId="Web-{687AD794-F347-407C-8010-4FA2D4948120}" dt="2023-06-04T19:51:12.766" v="1805"/>
        <pc:sldMkLst>
          <pc:docMk/>
          <pc:sldMk cId="4251877294" sldId="290"/>
        </pc:sldMkLst>
      </pc:sldChg>
      <pc:sldChg chg="addSp delSp modSp new">
        <pc:chgData name="Maria Świergiel" userId="S::maria.swiergiel2009@sp2kornik.pl::33c08b07-ebdc-4661-bdcd-c402dfad6e1a" providerId="AD" clId="Web-{687AD794-F347-407C-8010-4FA2D4948120}" dt="2023-06-04T20:00:46.139" v="1854" actId="14100"/>
        <pc:sldMkLst>
          <pc:docMk/>
          <pc:sldMk cId="1438783623" sldId="291"/>
        </pc:sldMkLst>
        <pc:spChg chg="mod">
          <ac:chgData name="Maria Świergiel" userId="S::maria.swiergiel2009@sp2kornik.pl::33c08b07-ebdc-4661-bdcd-c402dfad6e1a" providerId="AD" clId="Web-{687AD794-F347-407C-8010-4FA2D4948120}" dt="2023-06-04T20:00:37.374" v="1852" actId="1076"/>
          <ac:spMkLst>
            <pc:docMk/>
            <pc:sldMk cId="1438783623" sldId="291"/>
            <ac:spMk id="2" creationId="{342D24B4-F2F1-89FA-5E99-FE458256AC07}"/>
          </ac:spMkLst>
        </pc:spChg>
        <pc:spChg chg="del">
          <ac:chgData name="Maria Świergiel" userId="S::maria.swiergiel2009@sp2kornik.pl::33c08b07-ebdc-4661-bdcd-c402dfad6e1a" providerId="AD" clId="Web-{687AD794-F347-407C-8010-4FA2D4948120}" dt="2023-06-04T20:00:01.420" v="1845"/>
          <ac:spMkLst>
            <pc:docMk/>
            <pc:sldMk cId="1438783623" sldId="291"/>
            <ac:spMk id="3" creationId="{70E233EA-DDDF-1A26-FF53-785992DB80AF}"/>
          </ac:spMkLst>
        </pc:spChg>
        <pc:picChg chg="add mod">
          <ac:chgData name="Maria Świergiel" userId="S::maria.swiergiel2009@sp2kornik.pl::33c08b07-ebdc-4661-bdcd-c402dfad6e1a" providerId="AD" clId="Web-{687AD794-F347-407C-8010-4FA2D4948120}" dt="2023-06-04T20:00:46.139" v="1854" actId="14100"/>
          <ac:picMkLst>
            <pc:docMk/>
            <pc:sldMk cId="1438783623" sldId="291"/>
            <ac:picMk id="4" creationId="{0B74B010-8116-0D45-7D48-EF725EC21DC8}"/>
          </ac:picMkLst>
        </pc:picChg>
      </pc:sldChg>
      <pc:sldChg chg="addSp modSp new mod setBg">
        <pc:chgData name="Maria Świergiel" userId="S::maria.swiergiel2009@sp2kornik.pl::33c08b07-ebdc-4661-bdcd-c402dfad6e1a" providerId="AD" clId="Web-{687AD794-F347-407C-8010-4FA2D4948120}" dt="2023-06-04T20:03:43.347" v="1870"/>
        <pc:sldMkLst>
          <pc:docMk/>
          <pc:sldMk cId="4189935211" sldId="292"/>
        </pc:sldMkLst>
        <pc:spChg chg="mod">
          <ac:chgData name="Maria Świergiel" userId="S::maria.swiergiel2009@sp2kornik.pl::33c08b07-ebdc-4661-bdcd-c402dfad6e1a" providerId="AD" clId="Web-{687AD794-F347-407C-8010-4FA2D4948120}" dt="2023-06-04T20:03:43.347" v="1870"/>
          <ac:spMkLst>
            <pc:docMk/>
            <pc:sldMk cId="4189935211" sldId="292"/>
            <ac:spMk id="2" creationId="{EB56DECD-EFCF-8FAF-DA2C-3491B8B4BE8E}"/>
          </ac:spMkLst>
        </pc:spChg>
        <pc:spChg chg="mod">
          <ac:chgData name="Maria Świergiel" userId="S::maria.swiergiel2009@sp2kornik.pl::33c08b07-ebdc-4661-bdcd-c402dfad6e1a" providerId="AD" clId="Web-{687AD794-F347-407C-8010-4FA2D4948120}" dt="2023-06-04T20:03:43.347" v="1870"/>
          <ac:spMkLst>
            <pc:docMk/>
            <pc:sldMk cId="4189935211" sldId="292"/>
            <ac:spMk id="3" creationId="{9FB26B1A-EA3D-5FCE-98CC-52554ACBFBFE}"/>
          </ac:spMkLst>
        </pc:spChg>
        <pc:spChg chg="add">
          <ac:chgData name="Maria Świergiel" userId="S::maria.swiergiel2009@sp2kornik.pl::33c08b07-ebdc-4661-bdcd-c402dfad6e1a" providerId="AD" clId="Web-{687AD794-F347-407C-8010-4FA2D4948120}" dt="2023-06-04T20:03:43.347" v="1870"/>
          <ac:spMkLst>
            <pc:docMk/>
            <pc:sldMk cId="4189935211" sldId="292"/>
            <ac:spMk id="8" creationId="{4E9A1F58-45EE-4D82-98FB-E3F037590B57}"/>
          </ac:spMkLst>
        </pc:spChg>
        <pc:spChg chg="add">
          <ac:chgData name="Maria Świergiel" userId="S::maria.swiergiel2009@sp2kornik.pl::33c08b07-ebdc-4661-bdcd-c402dfad6e1a" providerId="AD" clId="Web-{687AD794-F347-407C-8010-4FA2D4948120}" dt="2023-06-04T20:03:43.347" v="1870"/>
          <ac:spMkLst>
            <pc:docMk/>
            <pc:sldMk cId="4189935211" sldId="292"/>
            <ac:spMk id="10" creationId="{D53B87E1-D7E5-4495-978C-B0ED36089962}"/>
          </ac:spMkLst>
        </pc:spChg>
        <pc:spChg chg="add">
          <ac:chgData name="Maria Świergiel" userId="S::maria.swiergiel2009@sp2kornik.pl::33c08b07-ebdc-4661-bdcd-c402dfad6e1a" providerId="AD" clId="Web-{687AD794-F347-407C-8010-4FA2D4948120}" dt="2023-06-04T20:03:43.347" v="1870"/>
          <ac:spMkLst>
            <pc:docMk/>
            <pc:sldMk cId="4189935211" sldId="292"/>
            <ac:spMk id="12" creationId="{D04EC783-A4B6-4397-9440-142C585DBBAC}"/>
          </ac:spMkLst>
        </pc:spChg>
        <pc:spChg chg="add">
          <ac:chgData name="Maria Świergiel" userId="S::maria.swiergiel2009@sp2kornik.pl::33c08b07-ebdc-4661-bdcd-c402dfad6e1a" providerId="AD" clId="Web-{687AD794-F347-407C-8010-4FA2D4948120}" dt="2023-06-04T20:03:43.347" v="1870"/>
          <ac:spMkLst>
            <pc:docMk/>
            <pc:sldMk cId="4189935211" sldId="292"/>
            <ac:spMk id="14" creationId="{77DB1C2B-A281-41EA-98EB-489A3DCD6855}"/>
          </ac:spMkLst>
        </pc:spChg>
      </pc:sldChg>
      <pc:sldMasterChg chg="del delSldLayout">
        <pc:chgData name="Maria Świergiel" userId="S::maria.swiergiel2009@sp2kornik.pl::33c08b07-ebdc-4661-bdcd-c402dfad6e1a" providerId="AD" clId="Web-{687AD794-F347-407C-8010-4FA2D4948120}" dt="2023-06-04T12:12:44.084" v="53"/>
        <pc:sldMasterMkLst>
          <pc:docMk/>
          <pc:sldMasterMk cId="3926633689" sldId="2147483648"/>
        </pc:sldMasterMkLst>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3391757436" sldId="2147483649"/>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967380084" sldId="2147483650"/>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13234121" sldId="2147483651"/>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3883036252" sldId="2147483652"/>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961808292" sldId="2147483653"/>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1544797292" sldId="2147483654"/>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1850839136" sldId="2147483655"/>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2715530444" sldId="2147483656"/>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3024906009" sldId="2147483657"/>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2454508176" sldId="2147483658"/>
          </pc:sldLayoutMkLst>
        </pc:sldLayoutChg>
        <pc:sldLayoutChg chg="del">
          <pc:chgData name="Maria Świergiel" userId="S::maria.swiergiel2009@sp2kornik.pl::33c08b07-ebdc-4661-bdcd-c402dfad6e1a" providerId="AD" clId="Web-{687AD794-F347-407C-8010-4FA2D4948120}" dt="2023-06-04T12:12:44.084" v="53"/>
          <pc:sldLayoutMkLst>
            <pc:docMk/>
            <pc:sldMasterMk cId="3926633689" sldId="2147483648"/>
            <pc:sldLayoutMk cId="1340386666" sldId="2147483659"/>
          </pc:sldLayoutMkLst>
        </pc:sldLayoutChg>
      </pc:sldMasterChg>
      <pc:sldMasterChg chg="add replId addSldLayout">
        <pc:chgData name="Maria Świergiel" userId="S::maria.swiergiel2009@sp2kornik.pl::33c08b07-ebdc-4661-bdcd-c402dfad6e1a" providerId="AD" clId="Web-{687AD794-F347-407C-8010-4FA2D4948120}" dt="2023-06-04T12:12:44.084" v="53"/>
        <pc:sldMasterMkLst>
          <pc:docMk/>
          <pc:sldMasterMk cId="4104762267" sldId="2147483660"/>
        </pc:sldMasterMkLst>
        <pc:sldLayoutChg chg="add">
          <pc:chgData name="Maria Świergiel" userId="S::maria.swiergiel2009@sp2kornik.pl::33c08b07-ebdc-4661-bdcd-c402dfad6e1a" providerId="AD" clId="Web-{687AD794-F347-407C-8010-4FA2D4948120}" dt="2023-06-04T12:12:44.084" v="53"/>
          <pc:sldLayoutMkLst>
            <pc:docMk/>
            <pc:sldMasterMk cId="4104762267" sldId="2147483660"/>
            <pc:sldLayoutMk cId="3471488924" sldId="2147483661"/>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4091272112" sldId="2147483662"/>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2981942528" sldId="2147483663"/>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1260586226" sldId="2147483664"/>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3301756751" sldId="2147483665"/>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1861921712" sldId="2147483666"/>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3616266065" sldId="2147483667"/>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1116526979" sldId="2147483668"/>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418109885" sldId="2147483669"/>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1298697250" sldId="2147483670"/>
          </pc:sldLayoutMkLst>
        </pc:sldLayoutChg>
        <pc:sldLayoutChg chg="add replId">
          <pc:chgData name="Maria Świergiel" userId="S::maria.swiergiel2009@sp2kornik.pl::33c08b07-ebdc-4661-bdcd-c402dfad6e1a" providerId="AD" clId="Web-{687AD794-F347-407C-8010-4FA2D4948120}" dt="2023-06-04T12:12:44.084" v="53"/>
          <pc:sldLayoutMkLst>
            <pc:docMk/>
            <pc:sldMasterMk cId="4104762267" sldId="2147483660"/>
            <pc:sldLayoutMk cId="787589479" sldId="2147483671"/>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758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127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148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29869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1810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11652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61626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86192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30175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26058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6/20/2023</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98194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6/20/2023</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476226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E7DCFE-4F50-48FD-A0DF-0B44956E8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rawa, pomarańcza/pomarańczowy, pole, warzywo&#10;&#10;Opis wygenerowany automatycznie">
            <a:extLst>
              <a:ext uri="{FF2B5EF4-FFF2-40B4-BE49-F238E27FC236}">
                <a16:creationId xmlns:a16="http://schemas.microsoft.com/office/drawing/2014/main" id="{41202613-180E-67CE-05E4-B1E6DCA5BC24}"/>
              </a:ext>
            </a:extLst>
          </p:cNvPr>
          <p:cNvPicPr>
            <a:picLocks noChangeAspect="1"/>
          </p:cNvPicPr>
          <p:nvPr/>
        </p:nvPicPr>
        <p:blipFill rotWithShape="1">
          <a:blip r:embed="rId2"/>
          <a:srcRect l="11111"/>
          <a:stretch/>
        </p:blipFill>
        <p:spPr>
          <a:xfrm>
            <a:off x="1" y="-4463"/>
            <a:ext cx="12191999" cy="6858000"/>
          </a:xfrm>
          <a:prstGeom prst="rect">
            <a:avLst/>
          </a:prstGeom>
        </p:spPr>
      </p:pic>
      <p:sp>
        <p:nvSpPr>
          <p:cNvPr id="11" name="Freeform: Shape 10">
            <a:extLst>
              <a:ext uri="{FF2B5EF4-FFF2-40B4-BE49-F238E27FC236}">
                <a16:creationId xmlns:a16="http://schemas.microsoft.com/office/drawing/2014/main" id="{92ACA378-7594-4CA7-A0F2-B9D9DB9EE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7755" y="3756691"/>
            <a:ext cx="2743200" cy="3101309"/>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009804D-EEDA-4241-A1DC-D0EE36995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94513" y="0"/>
            <a:ext cx="7097487" cy="6858000"/>
          </a:xfrm>
          <a:custGeom>
            <a:avLst/>
            <a:gdLst>
              <a:gd name="connsiteX0" fmla="*/ 2192785 w 2192785"/>
              <a:gd name="connsiteY0" fmla="*/ 3807381 h 3807381"/>
              <a:gd name="connsiteX1" fmla="*/ 0 w 2192785"/>
              <a:gd name="connsiteY1" fmla="*/ 3807381 h 3807381"/>
              <a:gd name="connsiteX2" fmla="*/ 0 w 2192785"/>
              <a:gd name="connsiteY2" fmla="*/ 0 h 3807381"/>
              <a:gd name="connsiteX3" fmla="*/ 2192785 w 2192785"/>
              <a:gd name="connsiteY3" fmla="*/ 0 h 3807381"/>
            </a:gdLst>
            <a:ahLst/>
            <a:cxnLst>
              <a:cxn ang="0">
                <a:pos x="connsiteX0" y="connsiteY0"/>
              </a:cxn>
              <a:cxn ang="0">
                <a:pos x="connsiteX1" y="connsiteY1"/>
              </a:cxn>
              <a:cxn ang="0">
                <a:pos x="connsiteX2" y="connsiteY2"/>
              </a:cxn>
              <a:cxn ang="0">
                <a:pos x="connsiteX3" y="connsiteY3"/>
              </a:cxn>
            </a:cxnLst>
            <a:rect l="l" t="t" r="r" b="b"/>
            <a:pathLst>
              <a:path w="2192785" h="3807381">
                <a:moveTo>
                  <a:pt x="2192785" y="3807381"/>
                </a:moveTo>
                <a:lnTo>
                  <a:pt x="0" y="3807381"/>
                </a:lnTo>
                <a:lnTo>
                  <a:pt x="0" y="0"/>
                </a:lnTo>
                <a:lnTo>
                  <a:pt x="2192785" y="0"/>
                </a:lnTo>
                <a:close/>
              </a:path>
            </a:pathLst>
          </a:custGeom>
          <a:gradFill>
            <a:gsLst>
              <a:gs pos="0">
                <a:srgbClr val="000000">
                  <a:alpha val="0"/>
                </a:srgbClr>
              </a:gs>
              <a:gs pos="100000">
                <a:srgbClr val="000000">
                  <a:alpha val="5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9C455384-AD1E-43F5-A0B6-C938F956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686" y="1560529"/>
            <a:ext cx="4527613" cy="4527613"/>
          </a:xfrm>
          <a:prstGeom prst="ellipse">
            <a:avLst/>
          </a:prstGeom>
          <a:solidFill>
            <a:schemeClr val="accent1">
              <a:lumMod val="20000"/>
              <a:lumOff val="80000"/>
            </a:schemeClr>
          </a:solidFill>
          <a:ln>
            <a:noFill/>
          </a:ln>
          <a:effectLst>
            <a:outerShdw dist="165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097110" y="2412786"/>
            <a:ext cx="3790765" cy="2823099"/>
          </a:xfrm>
        </p:spPr>
        <p:txBody>
          <a:bodyPr anchor="ctr">
            <a:normAutofit/>
          </a:bodyPr>
          <a:lstStyle/>
          <a:p>
            <a:pPr algn="ctr"/>
            <a:r>
              <a:rPr lang="pl-PL" sz="3200" dirty="0">
                <a:solidFill>
                  <a:srgbClr val="000000"/>
                </a:solidFill>
                <a:cs typeface="Calibri Light"/>
              </a:rPr>
              <a:t>Projekt  "Pan Tulipan"</a:t>
            </a:r>
            <a:endParaRPr lang="pl-PL" sz="3200" dirty="0">
              <a:solidFill>
                <a:srgbClr val="000000"/>
              </a:solidFill>
            </a:endParaRPr>
          </a:p>
        </p:txBody>
      </p:sp>
      <p:sp>
        <p:nvSpPr>
          <p:cNvPr id="3" name="Podtytuł 2"/>
          <p:cNvSpPr>
            <a:spLocks noGrp="1"/>
          </p:cNvSpPr>
          <p:nvPr>
            <p:ph type="subTitle" idx="1"/>
          </p:nvPr>
        </p:nvSpPr>
        <p:spPr>
          <a:xfrm>
            <a:off x="6876069" y="722519"/>
            <a:ext cx="4795002" cy="1825372"/>
          </a:xfrm>
          <a:noFill/>
        </p:spPr>
        <p:txBody>
          <a:bodyPr vert="horz" lIns="91440" tIns="45720" rIns="91440" bIns="45720" rtlCol="0" anchor="t">
            <a:normAutofit/>
          </a:bodyPr>
          <a:lstStyle/>
          <a:p>
            <a:pPr algn="r"/>
            <a:r>
              <a:rPr lang="pl-PL">
                <a:solidFill>
                  <a:srgbClr val="FFFFFF"/>
                </a:solidFill>
                <a:cs typeface="Calibri"/>
              </a:rPr>
              <a:t>Maria Świergiel, Zofia Połajdowicz, Łucja Łakoma, Zuzanna Urbańska 8e</a:t>
            </a:r>
            <a:endParaRPr lang="pl-PL">
              <a:solidFill>
                <a:srgbClr val="FFFFFF"/>
              </a:solidFill>
            </a:endParaRPr>
          </a:p>
        </p:txBody>
      </p:sp>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2AFA5F-EB7F-4280-BAAD-A7641CA3F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72F465C-CC98-1ACA-7CEF-5A462AE0DB78}"/>
              </a:ext>
            </a:extLst>
          </p:cNvPr>
          <p:cNvSpPr>
            <a:spLocks noGrp="1"/>
          </p:cNvSpPr>
          <p:nvPr>
            <p:ph type="title"/>
          </p:nvPr>
        </p:nvSpPr>
        <p:spPr>
          <a:xfrm>
            <a:off x="1600200" y="699591"/>
            <a:ext cx="7638168" cy="1470404"/>
          </a:xfrm>
        </p:spPr>
        <p:txBody>
          <a:bodyPr anchor="b">
            <a:normAutofit/>
          </a:bodyPr>
          <a:lstStyle/>
          <a:p>
            <a:r>
              <a:rPr lang="pl-PL" dirty="0"/>
              <a:t>Symbolika tulipanów:</a:t>
            </a:r>
          </a:p>
        </p:txBody>
      </p:sp>
      <p:sp>
        <p:nvSpPr>
          <p:cNvPr id="10" name="Rectangle 9">
            <a:extLst>
              <a:ext uri="{FF2B5EF4-FFF2-40B4-BE49-F238E27FC236}">
                <a16:creationId xmlns:a16="http://schemas.microsoft.com/office/drawing/2014/main" id="{BDAC9C0A-BBCA-4B9F-8ADF-5B2CCB19F9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4AF9002-C8E7-3459-2221-F2DAA8736F72}"/>
              </a:ext>
            </a:extLst>
          </p:cNvPr>
          <p:cNvSpPr>
            <a:spLocks noGrp="1"/>
          </p:cNvSpPr>
          <p:nvPr>
            <p:ph idx="1"/>
          </p:nvPr>
        </p:nvSpPr>
        <p:spPr>
          <a:xfrm>
            <a:off x="1600200" y="2476499"/>
            <a:ext cx="7638168" cy="3614813"/>
          </a:xfrm>
        </p:spPr>
        <p:txBody>
          <a:bodyPr vert="horz" lIns="91440" tIns="45720" rIns="91440" bIns="45720" rtlCol="0">
            <a:noAutofit/>
          </a:bodyPr>
          <a:lstStyle/>
          <a:p>
            <a:pPr>
              <a:lnSpc>
                <a:spcPct val="120000"/>
              </a:lnSpc>
            </a:pPr>
            <a:r>
              <a:rPr lang="pl-PL" sz="1300">
                <a:latin typeface="Segoe UI"/>
                <a:cs typeface="Segoe UI"/>
              </a:rPr>
              <a:t>•czerwony tulipan symbolizuje szaloną miłość;</a:t>
            </a:r>
          </a:p>
          <a:p>
            <a:pPr>
              <a:lnSpc>
                <a:spcPct val="120000"/>
              </a:lnSpc>
            </a:pPr>
            <a:r>
              <a:rPr lang="pl-PL" sz="1300">
                <a:latin typeface="Segoe UI"/>
                <a:cs typeface="Segoe UI"/>
              </a:rPr>
              <a:t>•czarny tulipan można wyrazić zdaniem: “Kocham cię tak bardzo, że poświęcę wszystko dla ciebie”;</a:t>
            </a:r>
          </a:p>
          <a:p>
            <a:pPr>
              <a:lnSpc>
                <a:spcPct val="120000"/>
              </a:lnSpc>
            </a:pPr>
            <a:r>
              <a:rPr lang="pl-PL" sz="1300">
                <a:latin typeface="Segoe UI"/>
                <a:cs typeface="Segoe UI"/>
              </a:rPr>
              <a:t>•żółty tulipan to symbol nadzieję na lepsze jutro i wręczając go po prostu życzysz danej osobie szczęścia;</a:t>
            </a:r>
          </a:p>
          <a:p>
            <a:pPr>
              <a:lnSpc>
                <a:spcPct val="120000"/>
              </a:lnSpc>
            </a:pPr>
            <a:r>
              <a:rPr lang="pl-PL" sz="1300">
                <a:latin typeface="Segoe UI"/>
                <a:cs typeface="Segoe UI"/>
              </a:rPr>
              <a:t>•biały tulipan oznacza przebaczenie, ale też oczyszczenie i niewinność (dlatego często wręcza się go na pogrzebach czy też na uroczystościach kościelnych takich jak komunia czy chrzest);</a:t>
            </a:r>
          </a:p>
          <a:p>
            <a:pPr>
              <a:lnSpc>
                <a:spcPct val="120000"/>
              </a:lnSpc>
            </a:pPr>
            <a:r>
              <a:rPr lang="pl-PL" sz="1300">
                <a:latin typeface="Segoe UI"/>
                <a:cs typeface="Segoe UI"/>
              </a:rPr>
              <a:t>•pomarańczowy tulipan to entuzjazm związany z pasją lub twórczością;</a:t>
            </a:r>
          </a:p>
          <a:p>
            <a:pPr>
              <a:lnSpc>
                <a:spcPct val="120000"/>
              </a:lnSpc>
            </a:pPr>
            <a:r>
              <a:rPr lang="pl-PL" sz="1300">
                <a:latin typeface="Segoe UI"/>
                <a:cs typeface="Segoe UI"/>
              </a:rPr>
              <a:t>•różowy tulipan to znak opiekuńczości – to bardzo dobry wybór, gdy chcemy obdarować kogoś z rodziny;</a:t>
            </a:r>
          </a:p>
          <a:p>
            <a:pPr>
              <a:lnSpc>
                <a:spcPct val="120000"/>
              </a:lnSpc>
            </a:pPr>
            <a:r>
              <a:rPr lang="pl-PL" sz="1300">
                <a:latin typeface="Segoe UI"/>
                <a:cs typeface="Segoe UI"/>
              </a:rPr>
              <a:t>•fioletowy tulipan to życzenie pomyślności, a głównie dobrobytu;</a:t>
            </a:r>
          </a:p>
          <a:p>
            <a:pPr>
              <a:lnSpc>
                <a:spcPct val="120000"/>
              </a:lnSpc>
            </a:pPr>
            <a:r>
              <a:rPr lang="pl-PL" sz="1300">
                <a:latin typeface="Segoe UI"/>
                <a:cs typeface="Segoe UI"/>
              </a:rPr>
              <a:t>•niebieski tulipan (tak! one istnieją!) to nic innego jak symbol wyjątkowości i indywidualności.</a:t>
            </a:r>
          </a:p>
          <a:p>
            <a:pPr>
              <a:lnSpc>
                <a:spcPct val="120000"/>
              </a:lnSpc>
            </a:pPr>
            <a:endParaRPr lang="pl-PL" sz="1300">
              <a:latin typeface="Segoe UI"/>
              <a:cs typeface="Segoe UI"/>
            </a:endParaRPr>
          </a:p>
          <a:p>
            <a:pPr>
              <a:lnSpc>
                <a:spcPct val="120000"/>
              </a:lnSpc>
            </a:pPr>
            <a:endParaRPr lang="pl-PL" sz="1300"/>
          </a:p>
        </p:txBody>
      </p:sp>
      <p:sp>
        <p:nvSpPr>
          <p:cNvPr id="12" name="Rectangle 11">
            <a:extLst>
              <a:ext uri="{FF2B5EF4-FFF2-40B4-BE49-F238E27FC236}">
                <a16:creationId xmlns:a16="http://schemas.microsoft.com/office/drawing/2014/main" id="{1B784CEF-F6B1-4D62-86B3-F2A7C4EFB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248316" y="2749419"/>
            <a:ext cx="949990" cy="41147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48D47FD-99F1-4F70-A0B7-DE3FFDD3B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40216" y="2930143"/>
            <a:ext cx="5214382" cy="1269732"/>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1646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9" name="Freeform: Shape 8">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 name="Rectangle 11">
            <a:extLst>
              <a:ext uri="{FF2B5EF4-FFF2-40B4-BE49-F238E27FC236}">
                <a16:creationId xmlns:a16="http://schemas.microsoft.com/office/drawing/2014/main" id="{F63226DE-7000-4FAF-BE14-E3C3CE373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33AC3-4E84-4387-AAFF-A500B445A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0"/>
            <a:ext cx="12196884" cy="685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
            <a:extLst>
              <a:ext uri="{FF2B5EF4-FFF2-40B4-BE49-F238E27FC236}">
                <a16:creationId xmlns:a16="http://schemas.microsoft.com/office/drawing/2014/main" id="{000D408D-84C2-4911-89AE-8BBD2C54A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3058886"/>
            <a:ext cx="3831080" cy="3799114"/>
          </a:xfrm>
          <a:custGeom>
            <a:avLst/>
            <a:gdLst>
              <a:gd name="connsiteX0" fmla="*/ 0 w 6918934"/>
              <a:gd name="connsiteY0" fmla="*/ 0 h 6861203"/>
              <a:gd name="connsiteX1" fmla="*/ 6918934 w 6918934"/>
              <a:gd name="connsiteY1" fmla="*/ 0 h 6861203"/>
              <a:gd name="connsiteX2" fmla="*/ 6918934 w 6918934"/>
              <a:gd name="connsiteY2" fmla="*/ 6861203 h 6861203"/>
              <a:gd name="connsiteX3" fmla="*/ 0 w 6918934"/>
              <a:gd name="connsiteY3" fmla="*/ 6861203 h 6861203"/>
              <a:gd name="connsiteX4" fmla="*/ 0 w 6918934"/>
              <a:gd name="connsiteY4" fmla="*/ 0 h 6861203"/>
              <a:gd name="connsiteX0" fmla="*/ 0 w 6918934"/>
              <a:gd name="connsiteY0" fmla="*/ 0 h 6861203"/>
              <a:gd name="connsiteX1" fmla="*/ 6918934 w 6918934"/>
              <a:gd name="connsiteY1" fmla="*/ 6861203 h 6861203"/>
              <a:gd name="connsiteX2" fmla="*/ 0 w 6918934"/>
              <a:gd name="connsiteY2" fmla="*/ 6861203 h 6861203"/>
              <a:gd name="connsiteX3" fmla="*/ 0 w 6918934"/>
              <a:gd name="connsiteY3" fmla="*/ 0 h 6861203"/>
            </a:gdLst>
            <a:ahLst/>
            <a:cxnLst>
              <a:cxn ang="0">
                <a:pos x="connsiteX0" y="connsiteY0"/>
              </a:cxn>
              <a:cxn ang="0">
                <a:pos x="connsiteX1" y="connsiteY1"/>
              </a:cxn>
              <a:cxn ang="0">
                <a:pos x="connsiteX2" y="connsiteY2"/>
              </a:cxn>
              <a:cxn ang="0">
                <a:pos x="connsiteX3" y="connsiteY3"/>
              </a:cxn>
            </a:cxnLst>
            <a:rect l="l" t="t" r="r" b="b"/>
            <a:pathLst>
              <a:path w="6918934" h="6861203">
                <a:moveTo>
                  <a:pt x="0" y="0"/>
                </a:moveTo>
                <a:lnTo>
                  <a:pt x="6918934" y="6861203"/>
                </a:lnTo>
                <a:lnTo>
                  <a:pt x="0" y="6861203"/>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99C0D10-35E6-46AC-A9BC-C31599F54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1655" y="0"/>
            <a:ext cx="4920343" cy="4920343"/>
          </a:xfrm>
          <a:custGeom>
            <a:avLst/>
            <a:gdLst>
              <a:gd name="connsiteX0" fmla="*/ 0 w 4920343"/>
              <a:gd name="connsiteY0" fmla="*/ 0 h 4920343"/>
              <a:gd name="connsiteX1" fmla="*/ 4920343 w 4920343"/>
              <a:gd name="connsiteY1" fmla="*/ 0 h 4920343"/>
              <a:gd name="connsiteX2" fmla="*/ 4920343 w 4920343"/>
              <a:gd name="connsiteY2" fmla="*/ 4920343 h 4920343"/>
            </a:gdLst>
            <a:ahLst/>
            <a:cxnLst>
              <a:cxn ang="0">
                <a:pos x="connsiteX0" y="connsiteY0"/>
              </a:cxn>
              <a:cxn ang="0">
                <a:pos x="connsiteX1" y="connsiteY1"/>
              </a:cxn>
              <a:cxn ang="0">
                <a:pos x="connsiteX2" y="connsiteY2"/>
              </a:cxn>
            </a:cxnLst>
            <a:rect l="l" t="t" r="r" b="b"/>
            <a:pathLst>
              <a:path w="4920343" h="4920343">
                <a:moveTo>
                  <a:pt x="0" y="0"/>
                </a:moveTo>
                <a:lnTo>
                  <a:pt x="4920343" y="0"/>
                </a:lnTo>
                <a:lnTo>
                  <a:pt x="4920343" y="4920343"/>
                </a:lnTo>
                <a:close/>
              </a:path>
            </a:pathLst>
          </a:custGeom>
          <a:blipFill dpi="0" rotWithShape="0">
            <a:blip r:embed="rId4">
              <a:alphaModFix amt="99000"/>
              <a:extLst>
                <a:ext uri="{96DAC541-7B7A-43D3-8B79-37D633B846F1}">
                  <asvg:svgBlip xmlns:asvg="http://schemas.microsoft.com/office/drawing/2016/SVG/main" r:embed="rId5"/>
                </a:ext>
              </a:extLst>
            </a:blip>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Rectangle 19">
            <a:extLst>
              <a:ext uri="{FF2B5EF4-FFF2-40B4-BE49-F238E27FC236}">
                <a16:creationId xmlns:a16="http://schemas.microsoft.com/office/drawing/2014/main" id="{36259759-A9F9-4D41-AF92-198AAC53F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195" y="1374192"/>
            <a:ext cx="9443611" cy="4154323"/>
          </a:xfrm>
          <a:prstGeom prst="rect">
            <a:avLst/>
          </a:prstGeom>
          <a:ln w="38100">
            <a:noFill/>
          </a:ln>
          <a:effectLst>
            <a:outerShdw dist="1651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88B9282-3F64-35AB-205A-10A78B0AA70A}"/>
              </a:ext>
            </a:extLst>
          </p:cNvPr>
          <p:cNvSpPr>
            <a:spLocks noGrp="1"/>
          </p:cNvSpPr>
          <p:nvPr>
            <p:ph type="title"/>
          </p:nvPr>
        </p:nvSpPr>
        <p:spPr>
          <a:xfrm>
            <a:off x="2541985" y="1828800"/>
            <a:ext cx="7108031" cy="1935956"/>
          </a:xfrm>
        </p:spPr>
        <p:txBody>
          <a:bodyPr vert="horz" lIns="91440" tIns="45720" rIns="91440" bIns="45720" rtlCol="0" anchor="b">
            <a:normAutofit/>
          </a:bodyPr>
          <a:lstStyle/>
          <a:p>
            <a:pPr algn="ctr">
              <a:lnSpc>
                <a:spcPct val="130000"/>
              </a:lnSpc>
            </a:pPr>
            <a:r>
              <a:rPr lang="en-US" sz="3600" spc="1300" dirty="0" err="1"/>
              <a:t>ciekawostki</a:t>
            </a:r>
          </a:p>
        </p:txBody>
      </p:sp>
    </p:spTree>
    <p:extLst>
      <p:ext uri="{BB962C8B-B14F-4D97-AF65-F5344CB8AC3E}">
        <p14:creationId xmlns:p14="http://schemas.microsoft.com/office/powerpoint/2010/main" val="413794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ED2F08D-1D29-4936-B7D6-9F88442A0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FB29749-A880-17CF-01D1-460664B443E9}"/>
              </a:ext>
            </a:extLst>
          </p:cNvPr>
          <p:cNvSpPr>
            <a:spLocks noGrp="1"/>
          </p:cNvSpPr>
          <p:nvPr>
            <p:ph type="title"/>
          </p:nvPr>
        </p:nvSpPr>
        <p:spPr>
          <a:xfrm>
            <a:off x="800100" y="395926"/>
            <a:ext cx="10535235" cy="1065229"/>
          </a:xfrm>
        </p:spPr>
        <p:txBody>
          <a:bodyPr anchor="ctr">
            <a:normAutofit/>
          </a:bodyPr>
          <a:lstStyle/>
          <a:p>
            <a:r>
              <a:rPr lang="pl-PL" dirty="0"/>
              <a:t>Ciekawostki o tulipanach</a:t>
            </a:r>
          </a:p>
        </p:txBody>
      </p:sp>
      <p:sp>
        <p:nvSpPr>
          <p:cNvPr id="10" name="Freeform: Shape 9">
            <a:extLst>
              <a:ext uri="{FF2B5EF4-FFF2-40B4-BE49-F238E27FC236}">
                <a16:creationId xmlns:a16="http://schemas.microsoft.com/office/drawing/2014/main" id="{CAF73325-FDA3-494D-BCAB-4ABF12855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89954" y="2347509"/>
            <a:ext cx="4502046" cy="4502046"/>
          </a:xfrm>
          <a:custGeom>
            <a:avLst/>
            <a:gdLst>
              <a:gd name="connsiteX0" fmla="*/ 0 w 4920343"/>
              <a:gd name="connsiteY0" fmla="*/ 0 h 4920343"/>
              <a:gd name="connsiteX1" fmla="*/ 4920343 w 4920343"/>
              <a:gd name="connsiteY1" fmla="*/ 0 h 4920343"/>
              <a:gd name="connsiteX2" fmla="*/ 4920343 w 4920343"/>
              <a:gd name="connsiteY2" fmla="*/ 4920343 h 4920343"/>
            </a:gdLst>
            <a:ahLst/>
            <a:cxnLst>
              <a:cxn ang="0">
                <a:pos x="connsiteX0" y="connsiteY0"/>
              </a:cxn>
              <a:cxn ang="0">
                <a:pos x="connsiteX1" y="connsiteY1"/>
              </a:cxn>
              <a:cxn ang="0">
                <a:pos x="connsiteX2" y="connsiteY2"/>
              </a:cxn>
            </a:cxnLst>
            <a:rect l="l" t="t" r="r" b="b"/>
            <a:pathLst>
              <a:path w="4920343" h="4920343">
                <a:moveTo>
                  <a:pt x="0" y="0"/>
                </a:moveTo>
                <a:lnTo>
                  <a:pt x="4920343" y="0"/>
                </a:lnTo>
                <a:lnTo>
                  <a:pt x="4920343" y="4920343"/>
                </a:lnTo>
                <a:close/>
              </a:path>
            </a:pathLst>
          </a:custGeom>
          <a:blipFill dpi="0" rotWithShape="0">
            <a:blip r:embed="rId2">
              <a:alphaModFix amt="99000"/>
              <a:extLst>
                <a:ext uri="{96DAC541-7B7A-43D3-8B79-37D633B846F1}">
                  <asvg:svgBlip xmlns:asvg="http://schemas.microsoft.com/office/drawing/2016/SVG/main" r:embed="rId3"/>
                </a:ext>
              </a:extLst>
            </a:blip>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77DB1C2B-A281-41EA-98EB-489A3DCD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2614" y="1739386"/>
            <a:ext cx="9666748" cy="4294415"/>
          </a:xfrm>
          <a:prstGeom prst="rect">
            <a:avLst/>
          </a:prstGeom>
          <a:solidFill>
            <a:schemeClr val="accent1">
              <a:lumMod val="20000"/>
              <a:lumOff val="80000"/>
            </a:schemeClr>
          </a:solidFill>
          <a:ln w="38100">
            <a:noFill/>
          </a:ln>
          <a:effectLst>
            <a:outerShdw dist="1905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14F2F77-A479-92EC-F4E0-229AEF76D61B}"/>
              </a:ext>
            </a:extLst>
          </p:cNvPr>
          <p:cNvSpPr>
            <a:spLocks noGrp="1"/>
          </p:cNvSpPr>
          <p:nvPr>
            <p:ph idx="1"/>
          </p:nvPr>
        </p:nvSpPr>
        <p:spPr>
          <a:xfrm>
            <a:off x="2379518" y="2329520"/>
            <a:ext cx="7635851" cy="3118780"/>
          </a:xfrm>
        </p:spPr>
        <p:txBody>
          <a:bodyPr vert="horz" lIns="91440" tIns="45720" rIns="91440" bIns="45720" rtlCol="0" anchor="ctr">
            <a:normAutofit/>
          </a:bodyPr>
          <a:lstStyle/>
          <a:p>
            <a:r>
              <a:rPr lang="pl-PL" sz="1900">
                <a:solidFill>
                  <a:srgbClr val="000000"/>
                </a:solidFill>
                <a:latin typeface="Avenir Next LT Pro Light"/>
                <a:cs typeface="Arial"/>
              </a:rPr>
              <a:t>Czerwony tulipan, po turecku "lale" zapisuje się takimi samymi literami jak imię boga – Allah. Turcy wierzą, że kwiat ma boską siłę,</a:t>
            </a:r>
            <a:endParaRPr lang="pl-PL" sz="1900">
              <a:solidFill>
                <a:srgbClr val="000000"/>
              </a:solidFill>
            </a:endParaRPr>
          </a:p>
          <a:p>
            <a:r>
              <a:rPr lang="pl-PL" sz="1900">
                <a:solidFill>
                  <a:srgbClr val="000000"/>
                </a:solidFill>
                <a:latin typeface="Avenir Next LT Pro Light"/>
                <a:cs typeface="Arial"/>
              </a:rPr>
              <a:t>W XVIII wieku Turcją rządził sułtan Ahmed III. Kochał on tulipany tak mocno, że były główną ozdobą jego ogrodów. Okres jego panowania został nazwany "Wiekiem Tulipanów", który po dziś dzień kojarzony jest w Turcji z czasem radości i spokoju,</a:t>
            </a:r>
          </a:p>
          <a:p>
            <a:r>
              <a:rPr lang="pl-PL" sz="1900">
                <a:solidFill>
                  <a:srgbClr val="000000"/>
                </a:solidFill>
                <a:cs typeface="Arial"/>
              </a:rPr>
              <a:t>Tulipany w Turcji są uważane za symbol narodowy,</a:t>
            </a:r>
          </a:p>
          <a:p>
            <a:endParaRPr lang="pl-PL" sz="1900">
              <a:solidFill>
                <a:srgbClr val="000000"/>
              </a:solidFill>
            </a:endParaRPr>
          </a:p>
        </p:txBody>
      </p:sp>
    </p:spTree>
    <p:extLst>
      <p:ext uri="{BB962C8B-B14F-4D97-AF65-F5344CB8AC3E}">
        <p14:creationId xmlns:p14="http://schemas.microsoft.com/office/powerpoint/2010/main" val="256276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9" name="Freeform: Shape 8">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 name="Rectangle 11">
            <a:extLst>
              <a:ext uri="{FF2B5EF4-FFF2-40B4-BE49-F238E27FC236}">
                <a16:creationId xmlns:a16="http://schemas.microsoft.com/office/drawing/2014/main" id="{F63226DE-7000-4FAF-BE14-E3C3CE373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33AC3-4E84-4387-AAFF-A500B445A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0"/>
            <a:ext cx="12196884" cy="685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
            <a:extLst>
              <a:ext uri="{FF2B5EF4-FFF2-40B4-BE49-F238E27FC236}">
                <a16:creationId xmlns:a16="http://schemas.microsoft.com/office/drawing/2014/main" id="{000D408D-84C2-4911-89AE-8BBD2C54A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3058886"/>
            <a:ext cx="3831080" cy="3799114"/>
          </a:xfrm>
          <a:custGeom>
            <a:avLst/>
            <a:gdLst>
              <a:gd name="connsiteX0" fmla="*/ 0 w 6918934"/>
              <a:gd name="connsiteY0" fmla="*/ 0 h 6861203"/>
              <a:gd name="connsiteX1" fmla="*/ 6918934 w 6918934"/>
              <a:gd name="connsiteY1" fmla="*/ 0 h 6861203"/>
              <a:gd name="connsiteX2" fmla="*/ 6918934 w 6918934"/>
              <a:gd name="connsiteY2" fmla="*/ 6861203 h 6861203"/>
              <a:gd name="connsiteX3" fmla="*/ 0 w 6918934"/>
              <a:gd name="connsiteY3" fmla="*/ 6861203 h 6861203"/>
              <a:gd name="connsiteX4" fmla="*/ 0 w 6918934"/>
              <a:gd name="connsiteY4" fmla="*/ 0 h 6861203"/>
              <a:gd name="connsiteX0" fmla="*/ 0 w 6918934"/>
              <a:gd name="connsiteY0" fmla="*/ 0 h 6861203"/>
              <a:gd name="connsiteX1" fmla="*/ 6918934 w 6918934"/>
              <a:gd name="connsiteY1" fmla="*/ 6861203 h 6861203"/>
              <a:gd name="connsiteX2" fmla="*/ 0 w 6918934"/>
              <a:gd name="connsiteY2" fmla="*/ 6861203 h 6861203"/>
              <a:gd name="connsiteX3" fmla="*/ 0 w 6918934"/>
              <a:gd name="connsiteY3" fmla="*/ 0 h 6861203"/>
            </a:gdLst>
            <a:ahLst/>
            <a:cxnLst>
              <a:cxn ang="0">
                <a:pos x="connsiteX0" y="connsiteY0"/>
              </a:cxn>
              <a:cxn ang="0">
                <a:pos x="connsiteX1" y="connsiteY1"/>
              </a:cxn>
              <a:cxn ang="0">
                <a:pos x="connsiteX2" y="connsiteY2"/>
              </a:cxn>
              <a:cxn ang="0">
                <a:pos x="connsiteX3" y="connsiteY3"/>
              </a:cxn>
            </a:cxnLst>
            <a:rect l="l" t="t" r="r" b="b"/>
            <a:pathLst>
              <a:path w="6918934" h="6861203">
                <a:moveTo>
                  <a:pt x="0" y="0"/>
                </a:moveTo>
                <a:lnTo>
                  <a:pt x="6918934" y="6861203"/>
                </a:lnTo>
                <a:lnTo>
                  <a:pt x="0" y="6861203"/>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99C0D10-35E6-46AC-A9BC-C31599F54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1655" y="0"/>
            <a:ext cx="4920343" cy="4920343"/>
          </a:xfrm>
          <a:custGeom>
            <a:avLst/>
            <a:gdLst>
              <a:gd name="connsiteX0" fmla="*/ 0 w 4920343"/>
              <a:gd name="connsiteY0" fmla="*/ 0 h 4920343"/>
              <a:gd name="connsiteX1" fmla="*/ 4920343 w 4920343"/>
              <a:gd name="connsiteY1" fmla="*/ 0 h 4920343"/>
              <a:gd name="connsiteX2" fmla="*/ 4920343 w 4920343"/>
              <a:gd name="connsiteY2" fmla="*/ 4920343 h 4920343"/>
            </a:gdLst>
            <a:ahLst/>
            <a:cxnLst>
              <a:cxn ang="0">
                <a:pos x="connsiteX0" y="connsiteY0"/>
              </a:cxn>
              <a:cxn ang="0">
                <a:pos x="connsiteX1" y="connsiteY1"/>
              </a:cxn>
              <a:cxn ang="0">
                <a:pos x="connsiteX2" y="connsiteY2"/>
              </a:cxn>
            </a:cxnLst>
            <a:rect l="l" t="t" r="r" b="b"/>
            <a:pathLst>
              <a:path w="4920343" h="4920343">
                <a:moveTo>
                  <a:pt x="0" y="0"/>
                </a:moveTo>
                <a:lnTo>
                  <a:pt x="4920343" y="0"/>
                </a:lnTo>
                <a:lnTo>
                  <a:pt x="4920343" y="4920343"/>
                </a:lnTo>
                <a:close/>
              </a:path>
            </a:pathLst>
          </a:custGeom>
          <a:blipFill dpi="0" rotWithShape="0">
            <a:blip r:embed="rId4">
              <a:alphaModFix amt="99000"/>
              <a:extLst>
                <a:ext uri="{96DAC541-7B7A-43D3-8B79-37D633B846F1}">
                  <asvg:svgBlip xmlns:asvg="http://schemas.microsoft.com/office/drawing/2016/SVG/main" r:embed="rId5"/>
                </a:ext>
              </a:extLst>
            </a:blip>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Rectangle 19">
            <a:extLst>
              <a:ext uri="{FF2B5EF4-FFF2-40B4-BE49-F238E27FC236}">
                <a16:creationId xmlns:a16="http://schemas.microsoft.com/office/drawing/2014/main" id="{36259759-A9F9-4D41-AF92-198AAC53F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195" y="1374192"/>
            <a:ext cx="9443611" cy="4154323"/>
          </a:xfrm>
          <a:prstGeom prst="rect">
            <a:avLst/>
          </a:prstGeom>
          <a:ln w="38100">
            <a:noFill/>
          </a:ln>
          <a:effectLst>
            <a:outerShdw dist="1651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88B9282-3F64-35AB-205A-10A78B0AA70A}"/>
              </a:ext>
            </a:extLst>
          </p:cNvPr>
          <p:cNvSpPr>
            <a:spLocks noGrp="1"/>
          </p:cNvSpPr>
          <p:nvPr>
            <p:ph type="title"/>
          </p:nvPr>
        </p:nvSpPr>
        <p:spPr>
          <a:xfrm>
            <a:off x="2541985" y="1828800"/>
            <a:ext cx="7108031" cy="1935956"/>
          </a:xfrm>
        </p:spPr>
        <p:txBody>
          <a:bodyPr vert="horz" lIns="91440" tIns="45720" rIns="91440" bIns="45720" rtlCol="0" anchor="b">
            <a:normAutofit/>
          </a:bodyPr>
          <a:lstStyle/>
          <a:p>
            <a:pPr algn="ctr">
              <a:lnSpc>
                <a:spcPct val="130000"/>
              </a:lnSpc>
            </a:pPr>
            <a:r>
              <a:rPr lang="en-US" sz="3600" spc="1300" dirty="0" err="1"/>
              <a:t>Krzyżówki</a:t>
            </a:r>
            <a:r>
              <a:rPr lang="en-US" sz="3600" spc="1300" dirty="0"/>
              <a:t> </a:t>
            </a:r>
            <a:r>
              <a:rPr lang="en-US" sz="3600" spc="1300" dirty="0" err="1"/>
              <a:t>genetyczne</a:t>
            </a:r>
          </a:p>
        </p:txBody>
      </p:sp>
    </p:spTree>
    <p:extLst>
      <p:ext uri="{BB962C8B-B14F-4D97-AF65-F5344CB8AC3E}">
        <p14:creationId xmlns:p14="http://schemas.microsoft.com/office/powerpoint/2010/main" val="214866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1" name="Freeform: Shape 10">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 name="Rectangle 13">
            <a:extLst>
              <a:ext uri="{FF2B5EF4-FFF2-40B4-BE49-F238E27FC236}">
                <a16:creationId xmlns:a16="http://schemas.microsoft.com/office/drawing/2014/main" id="{CD622142-FEF3-4C8C-A5E5-711466403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6096000" y="1434353"/>
            <a:ext cx="5451157" cy="1994647"/>
          </a:xfrm>
        </p:spPr>
        <p:txBody>
          <a:bodyPr vert="horz" lIns="91440" tIns="45720" rIns="91440" bIns="45720" rtlCol="0" anchor="t">
            <a:normAutofit fontScale="90000"/>
          </a:bodyPr>
          <a:lstStyle/>
          <a:p>
            <a:pPr algn="ctr"/>
            <a:r>
              <a:rPr lang="pl-PL" spc="1300" dirty="0">
                <a:ea typeface="+mj-lt"/>
                <a:cs typeface="+mj-lt"/>
              </a:rPr>
              <a:t>TULIPANY FIOLETOWE Z TULIPANAMI  ŻÓŁTYMI</a:t>
            </a:r>
            <a:endParaRPr lang="en-US" spc="1300" dirty="0">
              <a:ea typeface="+mj-lt"/>
              <a:cs typeface="+mj-lt"/>
            </a:endParaRPr>
          </a:p>
          <a:p>
            <a:pPr algn="r">
              <a:lnSpc>
                <a:spcPct val="130000"/>
              </a:lnSpc>
            </a:pPr>
            <a:endParaRPr lang="en-US" sz="3600" spc="1300" dirty="0"/>
          </a:p>
        </p:txBody>
      </p:sp>
      <p:grpSp>
        <p:nvGrpSpPr>
          <p:cNvPr id="16" name="Group 15">
            <a:extLst>
              <a:ext uri="{FF2B5EF4-FFF2-40B4-BE49-F238E27FC236}">
                <a16:creationId xmlns:a16="http://schemas.microsoft.com/office/drawing/2014/main" id="{C866EC5C-976F-463C-A6F8-1060A2E717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0"/>
            <a:ext cx="4714875" cy="4714875"/>
            <a:chOff x="7477125" y="2144791"/>
            <a:chExt cx="4714875" cy="4714875"/>
          </a:xfrm>
        </p:grpSpPr>
        <p:sp>
          <p:nvSpPr>
            <p:cNvPr id="17" name="Right Triangle 16">
              <a:extLst>
                <a:ext uri="{FF2B5EF4-FFF2-40B4-BE49-F238E27FC236}">
                  <a16:creationId xmlns:a16="http://schemas.microsoft.com/office/drawing/2014/main" id="{4C026AF8-5333-4314-860D-5E5B9EE5E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7477125" y="2144791"/>
              <a:ext cx="4714875" cy="4714875"/>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BD715D3-2BE8-4FD8-97DF-BA1A52F7F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07861" y="2160821"/>
              <a:ext cx="4670022" cy="4698845"/>
            </a:xfrm>
            <a:custGeom>
              <a:avLst/>
              <a:gdLst>
                <a:gd name="connsiteX0" fmla="*/ 5117285 w 5117285"/>
                <a:gd name="connsiteY0" fmla="*/ 0 h 5117284"/>
                <a:gd name="connsiteX1" fmla="*/ 5117285 w 5117285"/>
                <a:gd name="connsiteY1" fmla="*/ 5117284 h 5117284"/>
                <a:gd name="connsiteX2" fmla="*/ 0 w 5117285"/>
                <a:gd name="connsiteY2" fmla="*/ 5117284 h 5117284"/>
              </a:gdLst>
              <a:ahLst/>
              <a:cxnLst>
                <a:cxn ang="0">
                  <a:pos x="connsiteX0" y="connsiteY0"/>
                </a:cxn>
                <a:cxn ang="0">
                  <a:pos x="connsiteX1" y="connsiteY1"/>
                </a:cxn>
                <a:cxn ang="0">
                  <a:pos x="connsiteX2" y="connsiteY2"/>
                </a:cxn>
              </a:cxnLst>
              <a:rect l="l" t="t" r="r" b="b"/>
              <a:pathLst>
                <a:path w="5117285" h="5117284">
                  <a:moveTo>
                    <a:pt x="5117285" y="0"/>
                  </a:moveTo>
                  <a:lnTo>
                    <a:pt x="5117285" y="5117284"/>
                  </a:lnTo>
                  <a:lnTo>
                    <a:pt x="0" y="5117284"/>
                  </a:lnTo>
                  <a:close/>
                </a:path>
              </a:pathLst>
            </a:custGeom>
            <a:blipFill dpi="0" rotWithShape="0">
              <a:blip r:embed="rId4">
                <a:alphaModFix amt="99000"/>
                <a:extLst>
                  <a:ext uri="{96DAC541-7B7A-43D3-8B79-37D633B846F1}">
                    <asvg:svgBlip xmlns:asvg="http://schemas.microsoft.com/office/drawing/2016/SVG/main" r:embed="rId5"/>
                  </a:ext>
                </a:extLst>
              </a:blip>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Obraz 5" descr="Obraz zawierający kwiat, roślina, żółty&#10;&#10;Opis wygenerowany automatycznie">
            <a:extLst>
              <a:ext uri="{FF2B5EF4-FFF2-40B4-BE49-F238E27FC236}">
                <a16:creationId xmlns:a16="http://schemas.microsoft.com/office/drawing/2014/main" id="{6477DD27-8F87-1BAE-18F0-01B93A266219}"/>
              </a:ext>
            </a:extLst>
          </p:cNvPr>
          <p:cNvPicPr>
            <a:picLocks noChangeAspect="1"/>
          </p:cNvPicPr>
          <p:nvPr/>
        </p:nvPicPr>
        <p:blipFill rotWithShape="1">
          <a:blip r:embed="rId6"/>
          <a:srcRect r="-1" b="24999"/>
          <a:stretch/>
        </p:blipFill>
        <p:spPr>
          <a:xfrm>
            <a:off x="709760" y="528490"/>
            <a:ext cx="3278734" cy="3278734"/>
          </a:xfrm>
          <a:custGeom>
            <a:avLst/>
            <a:gdLst/>
            <a:ahLst/>
            <a:cxnLst/>
            <a:rect l="l" t="t" r="r" b="b"/>
            <a:pathLst>
              <a:path w="3077326" h="3077326">
                <a:moveTo>
                  <a:pt x="1538663" y="0"/>
                </a:moveTo>
                <a:cubicBezTo>
                  <a:pt x="2388443" y="0"/>
                  <a:pt x="3077326" y="688883"/>
                  <a:pt x="3077326" y="1538663"/>
                </a:cubicBezTo>
                <a:cubicBezTo>
                  <a:pt x="3077326" y="2388443"/>
                  <a:pt x="2388443" y="3077326"/>
                  <a:pt x="1538663" y="3077326"/>
                </a:cubicBezTo>
                <a:cubicBezTo>
                  <a:pt x="688883" y="3077326"/>
                  <a:pt x="0" y="2388443"/>
                  <a:pt x="0" y="1538663"/>
                </a:cubicBezTo>
                <a:cubicBezTo>
                  <a:pt x="0" y="688883"/>
                  <a:pt x="688883" y="0"/>
                  <a:pt x="1538663" y="0"/>
                </a:cubicBezTo>
                <a:close/>
              </a:path>
            </a:pathLst>
          </a:custGeom>
          <a:effectLst>
            <a:outerShdw dist="165100" dir="11940000" algn="ctr" rotWithShape="0">
              <a:schemeClr val="tx1"/>
            </a:outerShdw>
          </a:effectLst>
        </p:spPr>
      </p:pic>
      <p:pic>
        <p:nvPicPr>
          <p:cNvPr id="4" name="Obraz 4" descr="Obraz zawierający róż, czerwony, roślina, kwiat&#10;&#10;Opis wygenerowany automatycznie">
            <a:extLst>
              <a:ext uri="{FF2B5EF4-FFF2-40B4-BE49-F238E27FC236}">
                <a16:creationId xmlns:a16="http://schemas.microsoft.com/office/drawing/2014/main" id="{9D897ACC-6063-D240-3B30-64D5A3EE56EA}"/>
              </a:ext>
            </a:extLst>
          </p:cNvPr>
          <p:cNvPicPr>
            <a:picLocks noGrp="1" noChangeAspect="1"/>
          </p:cNvPicPr>
          <p:nvPr>
            <p:ph idx="1"/>
          </p:nvPr>
        </p:nvPicPr>
        <p:blipFill rotWithShape="1">
          <a:blip r:embed="rId7"/>
          <a:srcRect r="3" b="25002"/>
          <a:stretch/>
        </p:blipFill>
        <p:spPr>
          <a:xfrm>
            <a:off x="3461666" y="3084211"/>
            <a:ext cx="3245299" cy="3245299"/>
          </a:xfrm>
          <a:custGeom>
            <a:avLst/>
            <a:gdLst/>
            <a:ahLst/>
            <a:cxnLst/>
            <a:rect l="l" t="t" r="r" b="b"/>
            <a:pathLst>
              <a:path w="4625350" h="4625350">
                <a:moveTo>
                  <a:pt x="2312675" y="0"/>
                </a:moveTo>
                <a:cubicBezTo>
                  <a:pt x="3589930" y="0"/>
                  <a:pt x="4625350" y="1035420"/>
                  <a:pt x="4625350" y="2312675"/>
                </a:cubicBezTo>
                <a:cubicBezTo>
                  <a:pt x="4625350" y="3589930"/>
                  <a:pt x="3589930" y="4625350"/>
                  <a:pt x="2312675" y="4625350"/>
                </a:cubicBezTo>
                <a:cubicBezTo>
                  <a:pt x="1035420" y="4625350"/>
                  <a:pt x="0" y="3589930"/>
                  <a:pt x="0" y="2312675"/>
                </a:cubicBezTo>
                <a:cubicBezTo>
                  <a:pt x="0" y="1035420"/>
                  <a:pt x="1035420" y="0"/>
                  <a:pt x="2312675" y="0"/>
                </a:cubicBezTo>
                <a:close/>
              </a:path>
            </a:pathLst>
          </a:custGeom>
          <a:effectLst>
            <a:outerShdw dist="165100" dir="11940000" algn="ctr" rotWithShape="0">
              <a:schemeClr val="tx1"/>
            </a:outerShdw>
          </a:effectLst>
        </p:spPr>
      </p:pic>
    </p:spTree>
    <p:extLst>
      <p:ext uri="{BB962C8B-B14F-4D97-AF65-F5344CB8AC3E}">
        <p14:creationId xmlns:p14="http://schemas.microsoft.com/office/powerpoint/2010/main" val="109050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fioletowe z tulipanami </a:t>
            </a:r>
            <a:r>
              <a:rPr lang="pl-PL"/>
              <a:t>żółtymi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rgbClr val="7030A0"/>
                </a:solidFill>
              </a:rPr>
              <a:t>AA – kwiaty fioletowe</a:t>
            </a:r>
            <a:r>
              <a:rPr lang="pl-PL" dirty="0">
                <a:solidFill>
                  <a:srgbClr val="FF0000"/>
                </a:solidFill>
                <a:ea typeface="+mn-lt"/>
                <a:cs typeface="+mn-lt"/>
              </a:rPr>
              <a:t> </a:t>
            </a:r>
            <a:r>
              <a:rPr lang="pl-PL" dirty="0">
                <a:solidFill>
                  <a:srgbClr val="7030A0"/>
                </a:solidFill>
                <a:ea typeface="+mn-lt"/>
                <a:cs typeface="+mn-lt"/>
              </a:rPr>
              <a:t>(homozygota)</a:t>
            </a:r>
          </a:p>
          <a:p>
            <a:r>
              <a:rPr lang="pl-PL" dirty="0">
                <a:solidFill>
                  <a:srgbClr val="FFC000"/>
                </a:solidFill>
              </a:rPr>
              <a:t>BB – kwiaty żółte</a:t>
            </a:r>
            <a:r>
              <a:rPr lang="pl-PL" dirty="0">
                <a:solidFill>
                  <a:srgbClr val="FF0000"/>
                </a:solidFill>
                <a:ea typeface="+mn-lt"/>
                <a:cs typeface="+mn-lt"/>
              </a:rPr>
              <a:t> </a:t>
            </a:r>
            <a:r>
              <a:rPr lang="pl-PL" dirty="0">
                <a:solidFill>
                  <a:srgbClr val="FFC000"/>
                </a:solidFill>
                <a:ea typeface="+mn-lt"/>
                <a:cs typeface="+mn-lt"/>
              </a:rPr>
              <a:t>(homozygota)</a:t>
            </a:r>
          </a:p>
          <a:p>
            <a:endParaRPr lang="pl-PL" dirty="0"/>
          </a:p>
          <a:p>
            <a:r>
              <a:rPr lang="pl-PL" b="1" dirty="0"/>
              <a:t>POKOLENIE POTOMNE F1:</a:t>
            </a:r>
          </a:p>
          <a:p>
            <a:endParaRPr lang="pl-PL" dirty="0"/>
          </a:p>
          <a:p>
            <a:r>
              <a:rPr lang="pl-PL" dirty="0">
                <a:solidFill>
                  <a:srgbClr val="7030A0"/>
                </a:solidFill>
              </a:rPr>
              <a:t>A</a:t>
            </a:r>
            <a:r>
              <a:rPr lang="pl-PL" dirty="0">
                <a:solidFill>
                  <a:srgbClr val="FFC000"/>
                </a:solidFill>
              </a:rPr>
              <a:t>B</a:t>
            </a:r>
            <a:r>
              <a:rPr lang="pl-PL" dirty="0"/>
              <a:t> – 100% prawdopodobieństwa na wystąpienie </a:t>
            </a:r>
            <a:r>
              <a:rPr lang="pl-PL" dirty="0">
                <a:solidFill>
                  <a:srgbClr val="7030A0"/>
                </a:solidFill>
              </a:rPr>
              <a:t>fioletowo</a:t>
            </a:r>
            <a:r>
              <a:rPr lang="pl-PL" dirty="0"/>
              <a:t>-</a:t>
            </a:r>
            <a:r>
              <a:rPr lang="pl-PL" dirty="0">
                <a:solidFill>
                  <a:srgbClr val="FFC000"/>
                </a:solidFill>
              </a:rPr>
              <a:t>żółtego</a:t>
            </a:r>
            <a:r>
              <a:rPr lang="pl-PL" dirty="0"/>
              <a:t> potomstwa (heterozygoty)</a:t>
            </a:r>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50387" y="3917323"/>
            <a:ext cx="1126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endParaRPr lang="pl-PL" b="1">
              <a:solidFill>
                <a:srgbClr val="FFC000"/>
              </a:solidFill>
            </a:endParaRPr>
          </a:p>
        </p:txBody>
      </p:sp>
      <p:sp>
        <p:nvSpPr>
          <p:cNvPr id="7" name="pole tekstowe 6">
            <a:extLst>
              <a:ext uri="{FF2B5EF4-FFF2-40B4-BE49-F238E27FC236}">
                <a16:creationId xmlns:a16="http://schemas.microsoft.com/office/drawing/2014/main" id="{5D055C91-8D49-5345-8BAE-EFF183AAFCE3}"/>
              </a:ext>
            </a:extLst>
          </p:cNvPr>
          <p:cNvSpPr txBox="1"/>
          <p:nvPr/>
        </p:nvSpPr>
        <p:spPr>
          <a:xfrm>
            <a:off x="6125514" y="4738352"/>
            <a:ext cx="979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673661" y="3917324"/>
            <a:ext cx="1234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rgbClr val="FFC000"/>
                </a:solidFill>
              </a:rPr>
              <a:t>B</a:t>
            </a:r>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911958"/>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rgbClr val="FFC000"/>
                </a:solidFill>
              </a:rPr>
              <a:t>B</a:t>
            </a:r>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660246" y="4735669"/>
            <a:ext cx="12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rgbClr val="FFC000"/>
                </a:solidFill>
              </a:rPr>
              <a:t>B</a:t>
            </a:r>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42549" y="4738352"/>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rgbClr val="FFC000"/>
                </a:solidFill>
              </a:rPr>
              <a:t>B</a:t>
            </a:r>
          </a:p>
        </p:txBody>
      </p:sp>
    </p:spTree>
    <p:extLst>
      <p:ext uri="{BB962C8B-B14F-4D97-AF65-F5344CB8AC3E}">
        <p14:creationId xmlns:p14="http://schemas.microsoft.com/office/powerpoint/2010/main" val="208913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37" name="Freeform: Shape 36">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37">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0" name="Rectangle 39">
            <a:extLst>
              <a:ext uri="{FF2B5EF4-FFF2-40B4-BE49-F238E27FC236}">
                <a16:creationId xmlns:a16="http://schemas.microsoft.com/office/drawing/2014/main" id="{ECC11440-8FCC-46C6-A3E0-D0649600F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5166534" y="1647645"/>
            <a:ext cx="6369139" cy="1654939"/>
          </a:xfrm>
        </p:spPr>
        <p:txBody>
          <a:bodyPr vert="horz" lIns="91440" tIns="45720" rIns="91440" bIns="45720" rtlCol="0" anchor="b">
            <a:normAutofit/>
          </a:bodyPr>
          <a:lstStyle/>
          <a:p>
            <a:pPr algn="r"/>
            <a:r>
              <a:rPr lang="pl-PL" sz="2400" spc="1300" dirty="0">
                <a:ea typeface="+mj-lt"/>
                <a:cs typeface="+mj-lt"/>
              </a:rPr>
              <a:t>TULIPANY CZERWONE Z TULIPANAMI BIAŁYMI</a:t>
            </a:r>
            <a:endParaRPr lang="pl-PL" sz="2400" dirty="0"/>
          </a:p>
          <a:p>
            <a:pPr algn="r"/>
            <a:endParaRPr lang="en-US" sz="2000" spc="1300"/>
          </a:p>
        </p:txBody>
      </p:sp>
      <p:sp>
        <p:nvSpPr>
          <p:cNvPr id="42" name="Rectangle 41">
            <a:extLst>
              <a:ext uri="{FF2B5EF4-FFF2-40B4-BE49-F238E27FC236}">
                <a16:creationId xmlns:a16="http://schemas.microsoft.com/office/drawing/2014/main" id="{9D18ECFB-73A1-4516-8DEC-9B39996B9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12476"/>
            <a:ext cx="2627290" cy="5145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158FB13-464F-495D-8CCD-8CF6966AA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38" y="350"/>
            <a:ext cx="2174511" cy="5066594"/>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5" descr="Obraz zawierający czerwony, roślina&#10;&#10;Opis wygenerowany automatycznie">
            <a:extLst>
              <a:ext uri="{FF2B5EF4-FFF2-40B4-BE49-F238E27FC236}">
                <a16:creationId xmlns:a16="http://schemas.microsoft.com/office/drawing/2014/main" id="{0973E448-04CF-5D0F-4C24-28ACBC5E439F}"/>
              </a:ext>
            </a:extLst>
          </p:cNvPr>
          <p:cNvPicPr>
            <a:picLocks noChangeAspect="1"/>
          </p:cNvPicPr>
          <p:nvPr/>
        </p:nvPicPr>
        <p:blipFill rotWithShape="1">
          <a:blip r:embed="rId4"/>
          <a:srcRect t="12302" r="-3" b="12696"/>
          <a:stretch/>
        </p:blipFill>
        <p:spPr>
          <a:xfrm>
            <a:off x="3375513" y="3280998"/>
            <a:ext cx="3263185" cy="3263185"/>
          </a:xfrm>
          <a:custGeom>
            <a:avLst/>
            <a:gdLst/>
            <a:ahLst/>
            <a:cxnLst/>
            <a:rect l="l" t="t" r="r" b="b"/>
            <a:pathLst>
              <a:path w="5044440" h="5044440">
                <a:moveTo>
                  <a:pt x="2522220" y="0"/>
                </a:moveTo>
                <a:cubicBezTo>
                  <a:pt x="3915204" y="0"/>
                  <a:pt x="5044440" y="1129236"/>
                  <a:pt x="5044440" y="2522220"/>
                </a:cubicBezTo>
                <a:cubicBezTo>
                  <a:pt x="5044440" y="3915204"/>
                  <a:pt x="3915204" y="5044440"/>
                  <a:pt x="2522220" y="5044440"/>
                </a:cubicBezTo>
                <a:cubicBezTo>
                  <a:pt x="1129236" y="5044440"/>
                  <a:pt x="0" y="3915204"/>
                  <a:pt x="0" y="2522220"/>
                </a:cubicBezTo>
                <a:cubicBezTo>
                  <a:pt x="0" y="1129236"/>
                  <a:pt x="1129236" y="0"/>
                  <a:pt x="2522220" y="0"/>
                </a:cubicBezTo>
                <a:close/>
              </a:path>
            </a:pathLst>
          </a:custGeom>
          <a:effectLst>
            <a:outerShdw dist="165100" dir="12420000" algn="bl" rotWithShape="0">
              <a:schemeClr val="tx1"/>
            </a:outerShdw>
          </a:effectLst>
        </p:spPr>
      </p:pic>
      <p:pic>
        <p:nvPicPr>
          <p:cNvPr id="6" name="Obraz 6">
            <a:extLst>
              <a:ext uri="{FF2B5EF4-FFF2-40B4-BE49-F238E27FC236}">
                <a16:creationId xmlns:a16="http://schemas.microsoft.com/office/drawing/2014/main" id="{67F2FF5F-ECFB-D50A-CA82-08C2A8E42E9C}"/>
              </a:ext>
            </a:extLst>
          </p:cNvPr>
          <p:cNvPicPr>
            <a:picLocks noGrp="1" noChangeAspect="1"/>
          </p:cNvPicPr>
          <p:nvPr>
            <p:ph idx="1"/>
          </p:nvPr>
        </p:nvPicPr>
        <p:blipFill rotWithShape="1">
          <a:blip r:embed="rId5"/>
          <a:srcRect t="13957" r="-3" b="11041"/>
          <a:stretch/>
        </p:blipFill>
        <p:spPr>
          <a:xfrm>
            <a:off x="735742" y="531586"/>
            <a:ext cx="3263186" cy="3263186"/>
          </a:xfrm>
          <a:custGeom>
            <a:avLst/>
            <a:gdLst/>
            <a:ahLst/>
            <a:cxnLst/>
            <a:rect l="l" t="t" r="r" b="b"/>
            <a:pathLst>
              <a:path w="4010116" h="4010116">
                <a:moveTo>
                  <a:pt x="2005058" y="0"/>
                </a:moveTo>
                <a:cubicBezTo>
                  <a:pt x="3112421" y="0"/>
                  <a:pt x="4010116" y="897695"/>
                  <a:pt x="4010116" y="2005058"/>
                </a:cubicBezTo>
                <a:cubicBezTo>
                  <a:pt x="4010116" y="3112421"/>
                  <a:pt x="3112421" y="4010116"/>
                  <a:pt x="2005058" y="4010116"/>
                </a:cubicBezTo>
                <a:cubicBezTo>
                  <a:pt x="897695" y="4010116"/>
                  <a:pt x="0" y="3112421"/>
                  <a:pt x="0" y="2005058"/>
                </a:cubicBezTo>
                <a:cubicBezTo>
                  <a:pt x="0" y="897695"/>
                  <a:pt x="897695" y="0"/>
                  <a:pt x="2005058" y="0"/>
                </a:cubicBezTo>
                <a:close/>
              </a:path>
            </a:pathLst>
          </a:custGeom>
          <a:effectLst>
            <a:outerShdw dist="165100" dir="12420000" algn="bl" rotWithShape="0">
              <a:schemeClr val="tx1"/>
            </a:outerShdw>
          </a:effectLst>
        </p:spPr>
      </p:pic>
      <p:sp>
        <p:nvSpPr>
          <p:cNvPr id="46" name="Rectangle 45">
            <a:extLst>
              <a:ext uri="{FF2B5EF4-FFF2-40B4-BE49-F238E27FC236}">
                <a16:creationId xmlns:a16="http://schemas.microsoft.com/office/drawing/2014/main" id="{A6BA9EB1-4F8B-4C17-BB9D-C510CC41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984894" y="0"/>
            <a:ext cx="207106" cy="2399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27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B4E36BA7-D523-5271-6A0E-BD6850158472}"/>
              </a:ext>
            </a:extLst>
          </p:cNvPr>
          <p:cNvSpPr/>
          <p:nvPr/>
        </p:nvSpPr>
        <p:spPr>
          <a:xfrm>
            <a:off x="1076117" y="2261191"/>
            <a:ext cx="3752490" cy="369498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CZERWONE z tulipanami BIAŁYMI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rgbClr val="FF0000"/>
                </a:solidFill>
              </a:rPr>
              <a:t>CC – kwiaty czerwone</a:t>
            </a:r>
            <a:r>
              <a:rPr lang="pl-PL" dirty="0">
                <a:solidFill>
                  <a:srgbClr val="FF0000"/>
                </a:solidFill>
                <a:ea typeface="+mn-lt"/>
                <a:cs typeface="+mn-lt"/>
              </a:rPr>
              <a:t> (homozygota)</a:t>
            </a:r>
          </a:p>
          <a:p>
            <a:r>
              <a:rPr lang="pl-PL" dirty="0" err="1">
                <a:solidFill>
                  <a:schemeClr val="bg1"/>
                </a:solidFill>
              </a:rPr>
              <a:t>bb</a:t>
            </a:r>
            <a:r>
              <a:rPr lang="pl-PL" dirty="0">
                <a:solidFill>
                  <a:schemeClr val="bg1"/>
                </a:solidFill>
              </a:rPr>
              <a:t> – kwiaty białe</a:t>
            </a:r>
            <a:r>
              <a:rPr lang="pl-PL" dirty="0">
                <a:solidFill>
                  <a:srgbClr val="FF0000"/>
                </a:solidFill>
                <a:ea typeface="+mn-lt"/>
                <a:cs typeface="+mn-lt"/>
              </a:rPr>
              <a:t> </a:t>
            </a:r>
            <a:r>
              <a:rPr lang="pl-PL" dirty="0">
                <a:solidFill>
                  <a:schemeClr val="bg1"/>
                </a:solidFill>
                <a:ea typeface="+mn-lt"/>
                <a:cs typeface="+mn-lt"/>
              </a:rPr>
              <a:t>(homozygota)</a:t>
            </a:r>
          </a:p>
          <a:p>
            <a:endParaRPr lang="pl-PL" dirty="0"/>
          </a:p>
          <a:p>
            <a:r>
              <a:rPr lang="pl-PL" b="1" dirty="0"/>
              <a:t>POKOLENIE POTOMNE F1:</a:t>
            </a:r>
          </a:p>
          <a:p>
            <a:endParaRPr lang="pl-PL" dirty="0"/>
          </a:p>
          <a:p>
            <a:r>
              <a:rPr lang="pl-PL" dirty="0" err="1">
                <a:solidFill>
                  <a:srgbClr val="FF0000"/>
                </a:solidFill>
              </a:rPr>
              <a:t>C</a:t>
            </a:r>
            <a:r>
              <a:rPr lang="pl-PL" dirty="0" err="1">
                <a:solidFill>
                  <a:schemeClr val="bg1"/>
                </a:solidFill>
              </a:rPr>
              <a:t>b</a:t>
            </a:r>
            <a:r>
              <a:rPr lang="pl-PL" dirty="0"/>
              <a:t> – 100% prawdopodobieństwa na wystąpienie </a:t>
            </a:r>
            <a:r>
              <a:rPr lang="pl-PL" dirty="0">
                <a:solidFill>
                  <a:srgbClr val="FF0000"/>
                </a:solidFill>
              </a:rPr>
              <a:t>czerwonego</a:t>
            </a:r>
            <a:r>
              <a:rPr lang="pl-PL" dirty="0"/>
              <a:t> potomstwa (heterozygota)</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p>
        </p:txBody>
      </p:sp>
      <p:sp>
        <p:nvSpPr>
          <p:cNvPr id="14" name="Prostokąt: zaokrąglone rogi 13">
            <a:extLst>
              <a:ext uri="{FF2B5EF4-FFF2-40B4-BE49-F238E27FC236}">
                <a16:creationId xmlns:a16="http://schemas.microsoft.com/office/drawing/2014/main" id="{7E937D33-1B49-69CF-87F7-456A997C5BC3}"/>
              </a:ext>
            </a:extLst>
          </p:cNvPr>
          <p:cNvSpPr/>
          <p:nvPr/>
        </p:nvSpPr>
        <p:spPr>
          <a:xfrm>
            <a:off x="6093815" y="3813945"/>
            <a:ext cx="1193321" cy="56071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D055C91-8D49-5345-8BAE-EFF183AAFCE3}"/>
              </a:ext>
            </a:extLst>
          </p:cNvPr>
          <p:cNvSpPr txBox="1"/>
          <p:nvPr/>
        </p:nvSpPr>
        <p:spPr>
          <a:xfrm>
            <a:off x="6197401" y="3933220"/>
            <a:ext cx="979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bg1">
                    <a:lumMod val="95000"/>
                  </a:schemeClr>
                </a:solidFill>
              </a:rPr>
              <a:t>b</a:t>
            </a:r>
          </a:p>
        </p:txBody>
      </p:sp>
      <p:sp>
        <p:nvSpPr>
          <p:cNvPr id="15" name="Prostokąt: zaokrąglone rogi 14">
            <a:extLst>
              <a:ext uri="{FF2B5EF4-FFF2-40B4-BE49-F238E27FC236}">
                <a16:creationId xmlns:a16="http://schemas.microsoft.com/office/drawing/2014/main" id="{43708064-0FD4-F406-A106-BE71816939DC}"/>
              </a:ext>
            </a:extLst>
          </p:cNvPr>
          <p:cNvSpPr/>
          <p:nvPr/>
        </p:nvSpPr>
        <p:spPr>
          <a:xfrm>
            <a:off x="6093814" y="4633454"/>
            <a:ext cx="1193321" cy="56071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E7817383-DB80-FBFA-A2B1-02524BC2C1CE}"/>
              </a:ext>
            </a:extLst>
          </p:cNvPr>
          <p:cNvSpPr txBox="1"/>
          <p:nvPr/>
        </p:nvSpPr>
        <p:spPr>
          <a:xfrm>
            <a:off x="6165406" y="4736832"/>
            <a:ext cx="1126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bg1">
                    <a:lumMod val="95000"/>
                  </a:schemeClr>
                </a:solidFill>
              </a:rPr>
              <a:t>b</a:t>
            </a:r>
          </a:p>
        </p:txBody>
      </p:sp>
      <p:sp>
        <p:nvSpPr>
          <p:cNvPr id="16" name="Prostokąt: zaokrąglone rogi 15">
            <a:extLst>
              <a:ext uri="{FF2B5EF4-FFF2-40B4-BE49-F238E27FC236}">
                <a16:creationId xmlns:a16="http://schemas.microsoft.com/office/drawing/2014/main" id="{C3964422-E27D-8D81-0EA9-B413A96F4108}"/>
              </a:ext>
            </a:extLst>
          </p:cNvPr>
          <p:cNvSpPr/>
          <p:nvPr/>
        </p:nvSpPr>
        <p:spPr>
          <a:xfrm>
            <a:off x="9343098" y="3813944"/>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zaokrąglone rogi 16">
            <a:extLst>
              <a:ext uri="{FF2B5EF4-FFF2-40B4-BE49-F238E27FC236}">
                <a16:creationId xmlns:a16="http://schemas.microsoft.com/office/drawing/2014/main" id="{4DECED3E-9D34-E158-80E5-6C76C17E9534}"/>
              </a:ext>
            </a:extLst>
          </p:cNvPr>
          <p:cNvSpPr/>
          <p:nvPr/>
        </p:nvSpPr>
        <p:spPr>
          <a:xfrm>
            <a:off x="7704078"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000387A6-55F0-E18C-96C1-29D92CADD6EE}"/>
              </a:ext>
            </a:extLst>
          </p:cNvPr>
          <p:cNvSpPr/>
          <p:nvPr/>
        </p:nvSpPr>
        <p:spPr>
          <a:xfrm>
            <a:off x="7704079" y="467658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zaokrąglone rogi 18">
            <a:extLst>
              <a:ext uri="{FF2B5EF4-FFF2-40B4-BE49-F238E27FC236}">
                <a16:creationId xmlns:a16="http://schemas.microsoft.com/office/drawing/2014/main" id="{97493F87-4531-D9C1-670B-00C278A753D9}"/>
              </a:ext>
            </a:extLst>
          </p:cNvPr>
          <p:cNvSpPr/>
          <p:nvPr/>
        </p:nvSpPr>
        <p:spPr>
          <a:xfrm>
            <a:off x="9343098" y="467658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42549" y="4738352"/>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err="1">
                <a:solidFill>
                  <a:srgbClr val="FF0000"/>
                </a:solidFill>
              </a:rPr>
              <a:t>C</a:t>
            </a:r>
            <a:r>
              <a:rPr lang="pl-PL" b="1" err="1">
                <a:solidFill>
                  <a:schemeClr val="bg1">
                    <a:lumMod val="95000"/>
                  </a:schemeClr>
                </a:solidFill>
              </a:rPr>
              <a:t>b</a:t>
            </a:r>
            <a:endParaRPr lang="pl-PL" b="1">
              <a:solidFill>
                <a:schemeClr val="bg1">
                  <a:lumMod val="95000"/>
                </a:schemeClr>
              </a:solidFill>
            </a:endParaRPr>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660246" y="4735669"/>
            <a:ext cx="12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err="1">
                <a:solidFill>
                  <a:srgbClr val="FF0000"/>
                </a:solidFill>
              </a:rPr>
              <a:t>C</a:t>
            </a:r>
            <a:r>
              <a:rPr lang="pl-PL" b="1" err="1">
                <a:solidFill>
                  <a:schemeClr val="bg1">
                    <a:lumMod val="95000"/>
                  </a:schemeClr>
                </a:solidFill>
              </a:rPr>
              <a:t>b</a:t>
            </a:r>
            <a:endParaRPr lang="pl-PL" b="1">
              <a:solidFill>
                <a:schemeClr val="bg1">
                  <a:lumMod val="95000"/>
                </a:schemeClr>
              </a:solidFill>
            </a:endParaRPr>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702415" y="3917324"/>
            <a:ext cx="1234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err="1">
                <a:solidFill>
                  <a:srgbClr val="FF0000"/>
                </a:solidFill>
              </a:rPr>
              <a:t>C</a:t>
            </a:r>
            <a:r>
              <a:rPr lang="pl-PL" b="1" err="1">
                <a:solidFill>
                  <a:schemeClr val="bg1">
                    <a:lumMod val="95000"/>
                  </a:schemeClr>
                </a:solidFill>
              </a:rPr>
              <a:t>b</a:t>
            </a:r>
            <a:endParaRPr lang="pl-PL" b="1">
              <a:solidFill>
                <a:schemeClr val="bg1">
                  <a:lumMod val="95000"/>
                </a:schemeClr>
              </a:solidFill>
            </a:endParaRPr>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911958"/>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err="1">
                <a:solidFill>
                  <a:srgbClr val="FF0000"/>
                </a:solidFill>
              </a:rPr>
              <a:t>C</a:t>
            </a:r>
            <a:r>
              <a:rPr lang="pl-PL" b="1" err="1">
                <a:solidFill>
                  <a:schemeClr val="bg1">
                    <a:lumMod val="95000"/>
                  </a:schemeClr>
                </a:solidFill>
              </a:rPr>
              <a:t>b</a:t>
            </a:r>
            <a:endParaRPr lang="pl-PL" b="1">
              <a:solidFill>
                <a:schemeClr val="bg1">
                  <a:lumMod val="95000"/>
                </a:schemeClr>
              </a:solidFill>
            </a:endParaRPr>
          </a:p>
        </p:txBody>
      </p:sp>
    </p:spTree>
    <p:extLst>
      <p:ext uri="{BB962C8B-B14F-4D97-AF65-F5344CB8AC3E}">
        <p14:creationId xmlns:p14="http://schemas.microsoft.com/office/powerpoint/2010/main" val="378647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52" name="Freeform: Shape 51">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Rectangle 52">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2" name="Rectangle 54">
            <a:extLst>
              <a:ext uri="{FF2B5EF4-FFF2-40B4-BE49-F238E27FC236}">
                <a16:creationId xmlns:a16="http://schemas.microsoft.com/office/drawing/2014/main" id="{A599224A-F219-4DF9-8183-F7C098A5C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C3B9006-4406-4E2F-8B42-6A968FCC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161" y="1159866"/>
            <a:ext cx="4527613" cy="4527613"/>
          </a:xfrm>
          <a:prstGeom prst="ellipse">
            <a:avLst/>
          </a:prstGeom>
          <a:solidFill>
            <a:schemeClr val="accent1">
              <a:lumMod val="20000"/>
              <a:lumOff val="80000"/>
            </a:schemeClr>
          </a:solidFill>
          <a:ln>
            <a:noFill/>
          </a:ln>
          <a:effectLst>
            <a:outerShdw dist="165100" dir="1284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1268944" y="2435948"/>
            <a:ext cx="4192348" cy="2006601"/>
          </a:xfrm>
        </p:spPr>
        <p:txBody>
          <a:bodyPr vert="horz" lIns="91440" tIns="45720" rIns="91440" bIns="45720" rtlCol="0" anchor="b">
            <a:normAutofit/>
          </a:bodyPr>
          <a:lstStyle/>
          <a:p>
            <a:pPr algn="ctr"/>
            <a:r>
              <a:rPr lang="pl-PL" sz="2400" spc="1300" dirty="0">
                <a:solidFill>
                  <a:srgbClr val="000000"/>
                </a:solidFill>
                <a:ea typeface="+mj-lt"/>
                <a:cs typeface="+mj-lt"/>
              </a:rPr>
              <a:t>TULIPANY FIOLETOWE Z TULIPANAMI CZERWONYMI</a:t>
            </a:r>
            <a:endParaRPr lang="pl-PL" sz="2400" dirty="0"/>
          </a:p>
          <a:p>
            <a:pPr algn="ctr"/>
            <a:endParaRPr lang="en-US" sz="2500" spc="1300">
              <a:solidFill>
                <a:srgbClr val="000000"/>
              </a:solidFill>
            </a:endParaRPr>
          </a:p>
        </p:txBody>
      </p:sp>
      <p:pic>
        <p:nvPicPr>
          <p:cNvPr id="3" name="Obraz 5" descr="Obraz zawierający czerwony, roślina&#10;&#10;Opis wygenerowany automatycznie">
            <a:extLst>
              <a:ext uri="{FF2B5EF4-FFF2-40B4-BE49-F238E27FC236}">
                <a16:creationId xmlns:a16="http://schemas.microsoft.com/office/drawing/2014/main" id="{0973E448-04CF-5D0F-4C24-28ACBC5E439F}"/>
              </a:ext>
            </a:extLst>
          </p:cNvPr>
          <p:cNvPicPr>
            <a:picLocks noChangeAspect="1"/>
          </p:cNvPicPr>
          <p:nvPr/>
        </p:nvPicPr>
        <p:blipFill rotWithShape="1">
          <a:blip r:embed="rId4"/>
          <a:srcRect t="12302" r="-3" b="12696"/>
          <a:stretch/>
        </p:blipFill>
        <p:spPr>
          <a:xfrm>
            <a:off x="6471566" y="2317984"/>
            <a:ext cx="2237941" cy="2237933"/>
          </a:xfrm>
          <a:prstGeom prst="rect">
            <a:avLst/>
          </a:prstGeom>
        </p:spPr>
      </p:pic>
      <p:pic>
        <p:nvPicPr>
          <p:cNvPr id="7" name="Obraz 7" descr="Obraz zawierający róż, czerwony, roślina, kwiat&#10;&#10;Opis wygenerowany automatycznie">
            <a:extLst>
              <a:ext uri="{FF2B5EF4-FFF2-40B4-BE49-F238E27FC236}">
                <a16:creationId xmlns:a16="http://schemas.microsoft.com/office/drawing/2014/main" id="{63339F79-6D02-14A4-C1EA-97819F5AC4C3}"/>
              </a:ext>
            </a:extLst>
          </p:cNvPr>
          <p:cNvPicPr>
            <a:picLocks noGrp="1" noChangeAspect="1"/>
          </p:cNvPicPr>
          <p:nvPr>
            <p:ph idx="1"/>
          </p:nvPr>
        </p:nvPicPr>
        <p:blipFill>
          <a:blip r:embed="rId5"/>
          <a:stretch>
            <a:fillRect/>
          </a:stretch>
        </p:blipFill>
        <p:spPr>
          <a:xfrm>
            <a:off x="9010897" y="1931710"/>
            <a:ext cx="2237942" cy="2983922"/>
          </a:xfrm>
          <a:prstGeom prst="rect">
            <a:avLst/>
          </a:prstGeom>
        </p:spPr>
      </p:pic>
    </p:spTree>
    <p:extLst>
      <p:ext uri="{BB962C8B-B14F-4D97-AF65-F5344CB8AC3E}">
        <p14:creationId xmlns:p14="http://schemas.microsoft.com/office/powerpoint/2010/main" val="79020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fioletowe z tulipanami czerwonymi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rgbClr val="7030A0"/>
                </a:solidFill>
              </a:rPr>
              <a:t>AA – kwiaty fioletowe</a:t>
            </a:r>
            <a:r>
              <a:rPr lang="pl-PL" dirty="0">
                <a:solidFill>
                  <a:srgbClr val="FF0000"/>
                </a:solidFill>
                <a:ea typeface="+mn-lt"/>
                <a:cs typeface="+mn-lt"/>
              </a:rPr>
              <a:t> </a:t>
            </a:r>
            <a:r>
              <a:rPr lang="pl-PL" dirty="0">
                <a:solidFill>
                  <a:srgbClr val="7030A0"/>
                </a:solidFill>
                <a:ea typeface="+mn-lt"/>
                <a:cs typeface="+mn-lt"/>
              </a:rPr>
              <a:t>(homozygota)</a:t>
            </a:r>
          </a:p>
          <a:p>
            <a:r>
              <a:rPr lang="pl-PL" dirty="0">
                <a:solidFill>
                  <a:srgbClr val="FF0000"/>
                </a:solidFill>
              </a:rPr>
              <a:t>CC – kwiaty czerwone</a:t>
            </a:r>
            <a:r>
              <a:rPr lang="pl-PL" dirty="0">
                <a:solidFill>
                  <a:srgbClr val="FF0000"/>
                </a:solidFill>
                <a:ea typeface="+mn-lt"/>
                <a:cs typeface="+mn-lt"/>
              </a:rPr>
              <a:t> (homozygota)</a:t>
            </a:r>
          </a:p>
          <a:p>
            <a:endParaRPr lang="pl-PL" dirty="0"/>
          </a:p>
          <a:p>
            <a:r>
              <a:rPr lang="pl-PL" b="1" dirty="0"/>
              <a:t>POKOLENIE POTOMNE F1:</a:t>
            </a:r>
          </a:p>
          <a:p>
            <a:endParaRPr lang="pl-PL" dirty="0"/>
          </a:p>
          <a:p>
            <a:r>
              <a:rPr lang="pl-PL" dirty="0">
                <a:solidFill>
                  <a:srgbClr val="7030A0"/>
                </a:solidFill>
              </a:rPr>
              <a:t>A</a:t>
            </a:r>
            <a:r>
              <a:rPr lang="pl-PL" dirty="0">
                <a:solidFill>
                  <a:srgbClr val="FF0000"/>
                </a:solidFill>
              </a:rPr>
              <a:t>C</a:t>
            </a:r>
            <a:r>
              <a:rPr lang="pl-PL" dirty="0"/>
              <a:t> – 100% prawdopodobieństwa na wystąpienie </a:t>
            </a:r>
            <a:r>
              <a:rPr lang="pl-PL" dirty="0">
                <a:solidFill>
                  <a:srgbClr val="7030A0"/>
                </a:solidFill>
              </a:rPr>
              <a:t>fioletowo-</a:t>
            </a:r>
            <a:r>
              <a:rPr lang="pl-PL" dirty="0">
                <a:solidFill>
                  <a:srgbClr val="FF0000"/>
                </a:solidFill>
              </a:rPr>
              <a:t>czerwonego </a:t>
            </a:r>
            <a:r>
              <a:rPr lang="pl-PL" dirty="0"/>
              <a:t>potomstwa (heterozygota)</a:t>
            </a:r>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50387" y="3917323"/>
            <a:ext cx="1126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p>
        </p:txBody>
      </p:sp>
      <p:sp>
        <p:nvSpPr>
          <p:cNvPr id="7" name="pole tekstowe 6">
            <a:extLst>
              <a:ext uri="{FF2B5EF4-FFF2-40B4-BE49-F238E27FC236}">
                <a16:creationId xmlns:a16="http://schemas.microsoft.com/office/drawing/2014/main" id="{5D055C91-8D49-5345-8BAE-EFF183AAFCE3}"/>
              </a:ext>
            </a:extLst>
          </p:cNvPr>
          <p:cNvSpPr txBox="1"/>
          <p:nvPr/>
        </p:nvSpPr>
        <p:spPr>
          <a:xfrm>
            <a:off x="6125514" y="4738352"/>
            <a:ext cx="979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673661" y="3917324"/>
            <a:ext cx="1234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rgbClr val="FF0000"/>
                </a:solidFill>
              </a:rPr>
              <a:t>C</a:t>
            </a:r>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911958"/>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rgbClr val="FF0000"/>
                </a:solidFill>
              </a:rPr>
              <a:t>C</a:t>
            </a:r>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660246" y="4735669"/>
            <a:ext cx="12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rgbClr val="FF0000"/>
                </a:solidFill>
              </a:rPr>
              <a:t>C</a:t>
            </a:r>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42549" y="4738352"/>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rgbClr val="FF0000"/>
                </a:solidFill>
              </a:rPr>
              <a:t>C</a:t>
            </a:r>
          </a:p>
        </p:txBody>
      </p:sp>
    </p:spTree>
    <p:extLst>
      <p:ext uri="{BB962C8B-B14F-4D97-AF65-F5344CB8AC3E}">
        <p14:creationId xmlns:p14="http://schemas.microsoft.com/office/powerpoint/2010/main" val="401476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9" name="Freeform: Shape 8">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 name="Rectangle 11">
            <a:extLst>
              <a:ext uri="{FF2B5EF4-FFF2-40B4-BE49-F238E27FC236}">
                <a16:creationId xmlns:a16="http://schemas.microsoft.com/office/drawing/2014/main" id="{F63226DE-7000-4FAF-BE14-E3C3CE373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33AC3-4E84-4387-AAFF-A500B445A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0"/>
            <a:ext cx="12196884" cy="685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
            <a:extLst>
              <a:ext uri="{FF2B5EF4-FFF2-40B4-BE49-F238E27FC236}">
                <a16:creationId xmlns:a16="http://schemas.microsoft.com/office/drawing/2014/main" id="{000D408D-84C2-4911-89AE-8BBD2C54A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3058886"/>
            <a:ext cx="3831080" cy="3799114"/>
          </a:xfrm>
          <a:custGeom>
            <a:avLst/>
            <a:gdLst>
              <a:gd name="connsiteX0" fmla="*/ 0 w 6918934"/>
              <a:gd name="connsiteY0" fmla="*/ 0 h 6861203"/>
              <a:gd name="connsiteX1" fmla="*/ 6918934 w 6918934"/>
              <a:gd name="connsiteY1" fmla="*/ 0 h 6861203"/>
              <a:gd name="connsiteX2" fmla="*/ 6918934 w 6918934"/>
              <a:gd name="connsiteY2" fmla="*/ 6861203 h 6861203"/>
              <a:gd name="connsiteX3" fmla="*/ 0 w 6918934"/>
              <a:gd name="connsiteY3" fmla="*/ 6861203 h 6861203"/>
              <a:gd name="connsiteX4" fmla="*/ 0 w 6918934"/>
              <a:gd name="connsiteY4" fmla="*/ 0 h 6861203"/>
              <a:gd name="connsiteX0" fmla="*/ 0 w 6918934"/>
              <a:gd name="connsiteY0" fmla="*/ 0 h 6861203"/>
              <a:gd name="connsiteX1" fmla="*/ 6918934 w 6918934"/>
              <a:gd name="connsiteY1" fmla="*/ 6861203 h 6861203"/>
              <a:gd name="connsiteX2" fmla="*/ 0 w 6918934"/>
              <a:gd name="connsiteY2" fmla="*/ 6861203 h 6861203"/>
              <a:gd name="connsiteX3" fmla="*/ 0 w 6918934"/>
              <a:gd name="connsiteY3" fmla="*/ 0 h 6861203"/>
            </a:gdLst>
            <a:ahLst/>
            <a:cxnLst>
              <a:cxn ang="0">
                <a:pos x="connsiteX0" y="connsiteY0"/>
              </a:cxn>
              <a:cxn ang="0">
                <a:pos x="connsiteX1" y="connsiteY1"/>
              </a:cxn>
              <a:cxn ang="0">
                <a:pos x="connsiteX2" y="connsiteY2"/>
              </a:cxn>
              <a:cxn ang="0">
                <a:pos x="connsiteX3" y="connsiteY3"/>
              </a:cxn>
            </a:cxnLst>
            <a:rect l="l" t="t" r="r" b="b"/>
            <a:pathLst>
              <a:path w="6918934" h="6861203">
                <a:moveTo>
                  <a:pt x="0" y="0"/>
                </a:moveTo>
                <a:lnTo>
                  <a:pt x="6918934" y="6861203"/>
                </a:lnTo>
                <a:lnTo>
                  <a:pt x="0" y="6861203"/>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99C0D10-35E6-46AC-A9BC-C31599F54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1655" y="0"/>
            <a:ext cx="4920343" cy="4920343"/>
          </a:xfrm>
          <a:custGeom>
            <a:avLst/>
            <a:gdLst>
              <a:gd name="connsiteX0" fmla="*/ 0 w 4920343"/>
              <a:gd name="connsiteY0" fmla="*/ 0 h 4920343"/>
              <a:gd name="connsiteX1" fmla="*/ 4920343 w 4920343"/>
              <a:gd name="connsiteY1" fmla="*/ 0 h 4920343"/>
              <a:gd name="connsiteX2" fmla="*/ 4920343 w 4920343"/>
              <a:gd name="connsiteY2" fmla="*/ 4920343 h 4920343"/>
            </a:gdLst>
            <a:ahLst/>
            <a:cxnLst>
              <a:cxn ang="0">
                <a:pos x="connsiteX0" y="connsiteY0"/>
              </a:cxn>
              <a:cxn ang="0">
                <a:pos x="connsiteX1" y="connsiteY1"/>
              </a:cxn>
              <a:cxn ang="0">
                <a:pos x="connsiteX2" y="connsiteY2"/>
              </a:cxn>
            </a:cxnLst>
            <a:rect l="l" t="t" r="r" b="b"/>
            <a:pathLst>
              <a:path w="4920343" h="4920343">
                <a:moveTo>
                  <a:pt x="0" y="0"/>
                </a:moveTo>
                <a:lnTo>
                  <a:pt x="4920343" y="0"/>
                </a:lnTo>
                <a:lnTo>
                  <a:pt x="4920343" y="4920343"/>
                </a:lnTo>
                <a:close/>
              </a:path>
            </a:pathLst>
          </a:custGeom>
          <a:blipFill dpi="0" rotWithShape="0">
            <a:blip r:embed="rId4">
              <a:alphaModFix amt="99000"/>
              <a:extLst>
                <a:ext uri="{96DAC541-7B7A-43D3-8B79-37D633B846F1}">
                  <asvg:svgBlip xmlns:asvg="http://schemas.microsoft.com/office/drawing/2016/SVG/main" r:embed="rId5"/>
                </a:ext>
              </a:extLst>
            </a:blip>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Rectangle 19">
            <a:extLst>
              <a:ext uri="{FF2B5EF4-FFF2-40B4-BE49-F238E27FC236}">
                <a16:creationId xmlns:a16="http://schemas.microsoft.com/office/drawing/2014/main" id="{36259759-A9F9-4D41-AF92-198AAC53F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195" y="1374192"/>
            <a:ext cx="9443611" cy="4154323"/>
          </a:xfrm>
          <a:prstGeom prst="rect">
            <a:avLst/>
          </a:prstGeom>
          <a:ln w="38100">
            <a:noFill/>
          </a:ln>
          <a:effectLst>
            <a:outerShdw dist="1651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88B9282-3F64-35AB-205A-10A78B0AA70A}"/>
              </a:ext>
            </a:extLst>
          </p:cNvPr>
          <p:cNvSpPr>
            <a:spLocks noGrp="1"/>
          </p:cNvSpPr>
          <p:nvPr>
            <p:ph type="title"/>
          </p:nvPr>
        </p:nvSpPr>
        <p:spPr>
          <a:xfrm>
            <a:off x="2541985" y="1828800"/>
            <a:ext cx="7108031" cy="1935956"/>
          </a:xfrm>
        </p:spPr>
        <p:txBody>
          <a:bodyPr vert="horz" lIns="91440" tIns="45720" rIns="91440" bIns="45720" rtlCol="0" anchor="b">
            <a:normAutofit/>
          </a:bodyPr>
          <a:lstStyle/>
          <a:p>
            <a:pPr algn="ctr">
              <a:lnSpc>
                <a:spcPct val="130000"/>
              </a:lnSpc>
            </a:pPr>
            <a:r>
              <a:rPr lang="en-US" sz="3600" spc="1300" dirty="0" err="1"/>
              <a:t>informacje</a:t>
            </a:r>
            <a:endParaRPr lang="pl-PL" dirty="0" err="1"/>
          </a:p>
        </p:txBody>
      </p:sp>
    </p:spTree>
    <p:extLst>
      <p:ext uri="{BB962C8B-B14F-4D97-AF65-F5344CB8AC3E}">
        <p14:creationId xmlns:p14="http://schemas.microsoft.com/office/powerpoint/2010/main" val="3121104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68" name="Freeform: Shape 67">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ectangle 6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1" name="Rectangle 70">
            <a:extLst>
              <a:ext uri="{FF2B5EF4-FFF2-40B4-BE49-F238E27FC236}">
                <a16:creationId xmlns:a16="http://schemas.microsoft.com/office/drawing/2014/main" id="{A9727012-97DE-47A6-9F25-DBDC9FEE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795013" y="1440328"/>
            <a:ext cx="4607509" cy="2918493"/>
          </a:xfrm>
        </p:spPr>
        <p:txBody>
          <a:bodyPr vert="horz" lIns="91440" tIns="45720" rIns="91440" bIns="45720" rtlCol="0" anchor="t">
            <a:normAutofit/>
          </a:bodyPr>
          <a:lstStyle/>
          <a:p>
            <a:r>
              <a:rPr lang="pl-PL" spc="1300" dirty="0">
                <a:ea typeface="+mj-lt"/>
                <a:cs typeface="+mj-lt"/>
              </a:rPr>
              <a:t>TULIPANY RÓŻOWE Z TULIPANAMI BIAŁYMI</a:t>
            </a:r>
            <a:endParaRPr lang="pl-PL" dirty="0"/>
          </a:p>
          <a:p>
            <a:endParaRPr lang="en-US" sz="3100" spc="1300"/>
          </a:p>
        </p:txBody>
      </p:sp>
      <p:sp>
        <p:nvSpPr>
          <p:cNvPr id="73" name="Oval 72">
            <a:extLst>
              <a:ext uri="{FF2B5EF4-FFF2-40B4-BE49-F238E27FC236}">
                <a16:creationId xmlns:a16="http://schemas.microsoft.com/office/drawing/2014/main" id="{1A48394C-EA41-42CC-97C3-99D32E238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9733" y="2727383"/>
            <a:ext cx="3471653" cy="347165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8" descr="Obraz zawierający kwiat, roślina&#10;&#10;Opis wygenerowany automatycznie">
            <a:extLst>
              <a:ext uri="{FF2B5EF4-FFF2-40B4-BE49-F238E27FC236}">
                <a16:creationId xmlns:a16="http://schemas.microsoft.com/office/drawing/2014/main" id="{6016A67E-FDE3-1D6A-8B58-7173BD9EA71C}"/>
              </a:ext>
            </a:extLst>
          </p:cNvPr>
          <p:cNvPicPr>
            <a:picLocks noChangeAspect="1"/>
          </p:cNvPicPr>
          <p:nvPr/>
        </p:nvPicPr>
        <p:blipFill rotWithShape="1">
          <a:blip r:embed="rId4"/>
          <a:srcRect r="-1" b="9620"/>
          <a:stretch/>
        </p:blipFill>
        <p:spPr>
          <a:xfrm>
            <a:off x="5925469" y="944802"/>
            <a:ext cx="2619925" cy="3157156"/>
          </a:xfrm>
          <a:prstGeom prst="rect">
            <a:avLst/>
          </a:prstGeom>
          <a:effectLst>
            <a:outerShdw dist="165100" dir="18900000" algn="bl" rotWithShape="0">
              <a:schemeClr val="tx1"/>
            </a:outerShdw>
          </a:effectLst>
        </p:spPr>
      </p:pic>
      <p:sp>
        <p:nvSpPr>
          <p:cNvPr id="75" name="Rectangle 74">
            <a:extLst>
              <a:ext uri="{FF2B5EF4-FFF2-40B4-BE49-F238E27FC236}">
                <a16:creationId xmlns:a16="http://schemas.microsoft.com/office/drawing/2014/main" id="{36856097-3CE9-4394-80BC-4000CEAC4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8718" y="-1"/>
            <a:ext cx="2619925" cy="4630783"/>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7" descr="Obraz zawierający trawa, na wolnym powietrzu, żółty, roślina&#10;&#10;Opis wygenerowany automatycznie">
            <a:extLst>
              <a:ext uri="{FF2B5EF4-FFF2-40B4-BE49-F238E27FC236}">
                <a16:creationId xmlns:a16="http://schemas.microsoft.com/office/drawing/2014/main" id="{F5CFC050-7FD8-4F1C-DA5C-4971682FF4F0}"/>
              </a:ext>
            </a:extLst>
          </p:cNvPr>
          <p:cNvPicPr>
            <a:picLocks noGrp="1" noChangeAspect="1"/>
          </p:cNvPicPr>
          <p:nvPr>
            <p:ph idx="1"/>
          </p:nvPr>
        </p:nvPicPr>
        <p:blipFill rotWithShape="1">
          <a:blip r:embed="rId5"/>
          <a:srcRect r="-1" b="9599"/>
          <a:stretch/>
        </p:blipFill>
        <p:spPr>
          <a:xfrm>
            <a:off x="8904995" y="2515243"/>
            <a:ext cx="2619337" cy="3157156"/>
          </a:xfrm>
          <a:custGeom>
            <a:avLst/>
            <a:gdLst/>
            <a:ahLst/>
            <a:cxnLst/>
            <a:rect l="l" t="t" r="r" b="b"/>
            <a:pathLst>
              <a:path w="2518883" h="2860724">
                <a:moveTo>
                  <a:pt x="0" y="0"/>
                </a:moveTo>
                <a:lnTo>
                  <a:pt x="2518883" y="0"/>
                </a:lnTo>
                <a:lnTo>
                  <a:pt x="2518883" y="2860724"/>
                </a:lnTo>
                <a:lnTo>
                  <a:pt x="0" y="2860724"/>
                </a:lnTo>
                <a:close/>
              </a:path>
            </a:pathLst>
          </a:custGeom>
          <a:effectLst>
            <a:outerShdw dist="165100" dir="18660000" algn="tr" rotWithShape="0">
              <a:schemeClr val="tx1"/>
            </a:outerShdw>
          </a:effectLst>
        </p:spPr>
      </p:pic>
    </p:spTree>
    <p:extLst>
      <p:ext uri="{BB962C8B-B14F-4D97-AF65-F5344CB8AC3E}">
        <p14:creationId xmlns:p14="http://schemas.microsoft.com/office/powerpoint/2010/main" val="1888753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zaokrąglone rogi 13">
            <a:extLst>
              <a:ext uri="{FF2B5EF4-FFF2-40B4-BE49-F238E27FC236}">
                <a16:creationId xmlns:a16="http://schemas.microsoft.com/office/drawing/2014/main" id="{AABF2261-C581-AFD8-90BC-F685FBFC3E3F}"/>
              </a:ext>
            </a:extLst>
          </p:cNvPr>
          <p:cNvSpPr/>
          <p:nvPr/>
        </p:nvSpPr>
        <p:spPr>
          <a:xfrm>
            <a:off x="1076117" y="2261191"/>
            <a:ext cx="3752490" cy="369498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różowe z tulipanami białymi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chemeClr val="accent4">
                    <a:lumMod val="75000"/>
                  </a:schemeClr>
                </a:solidFill>
              </a:rPr>
              <a:t>aa – kwiaty różowe</a:t>
            </a:r>
            <a:r>
              <a:rPr lang="pl-PL" dirty="0">
                <a:solidFill>
                  <a:srgbClr val="FF0000"/>
                </a:solidFill>
                <a:ea typeface="+mn-lt"/>
                <a:cs typeface="+mn-lt"/>
              </a:rPr>
              <a:t> </a:t>
            </a:r>
            <a:r>
              <a:rPr lang="pl-PL" dirty="0">
                <a:solidFill>
                  <a:schemeClr val="accent4">
                    <a:lumMod val="75000"/>
                  </a:schemeClr>
                </a:solidFill>
                <a:ea typeface="+mn-lt"/>
                <a:cs typeface="+mn-lt"/>
              </a:rPr>
              <a:t>(homozygota)</a:t>
            </a:r>
          </a:p>
          <a:p>
            <a:r>
              <a:rPr lang="pl-PL" dirty="0" err="1">
                <a:solidFill>
                  <a:schemeClr val="bg1"/>
                </a:solidFill>
              </a:rPr>
              <a:t>bb</a:t>
            </a:r>
            <a:r>
              <a:rPr lang="pl-PL" dirty="0">
                <a:solidFill>
                  <a:schemeClr val="bg1"/>
                </a:solidFill>
              </a:rPr>
              <a:t> – kwiaty białe</a:t>
            </a:r>
            <a:r>
              <a:rPr lang="pl-PL" dirty="0">
                <a:solidFill>
                  <a:srgbClr val="FF0000"/>
                </a:solidFill>
                <a:ea typeface="+mn-lt"/>
                <a:cs typeface="+mn-lt"/>
              </a:rPr>
              <a:t> </a:t>
            </a:r>
            <a:r>
              <a:rPr lang="pl-PL" dirty="0">
                <a:solidFill>
                  <a:schemeClr val="bg1"/>
                </a:solidFill>
                <a:ea typeface="+mn-lt"/>
                <a:cs typeface="+mn-lt"/>
              </a:rPr>
              <a:t>(homozygota)</a:t>
            </a:r>
          </a:p>
          <a:p>
            <a:endParaRPr lang="pl-PL" dirty="0"/>
          </a:p>
          <a:p>
            <a:r>
              <a:rPr lang="pl-PL" b="1" dirty="0"/>
              <a:t>POKOLENIE POTOMNE F1:</a:t>
            </a:r>
          </a:p>
          <a:p>
            <a:endParaRPr lang="pl-PL" dirty="0"/>
          </a:p>
          <a:p>
            <a:r>
              <a:rPr lang="pl-PL" dirty="0">
                <a:solidFill>
                  <a:schemeClr val="accent4">
                    <a:lumMod val="75000"/>
                  </a:schemeClr>
                </a:solidFill>
              </a:rPr>
              <a:t>a</a:t>
            </a:r>
            <a:r>
              <a:rPr lang="pl-PL" dirty="0">
                <a:solidFill>
                  <a:schemeClr val="bg1"/>
                </a:solidFill>
              </a:rPr>
              <a:t>b</a:t>
            </a:r>
            <a:r>
              <a:rPr lang="pl-PL" dirty="0"/>
              <a:t> – 100% prawdopodobieństwa na wystąpienie </a:t>
            </a:r>
            <a:r>
              <a:rPr lang="pl-PL" dirty="0">
                <a:solidFill>
                  <a:schemeClr val="accent4">
                    <a:lumMod val="75000"/>
                  </a:schemeClr>
                </a:solidFill>
              </a:rPr>
              <a:t>różowo</a:t>
            </a:r>
            <a:r>
              <a:rPr lang="pl-PL" dirty="0">
                <a:solidFill>
                  <a:srgbClr val="000000"/>
                </a:solidFill>
              </a:rPr>
              <a:t>-</a:t>
            </a:r>
            <a:r>
              <a:rPr lang="pl-PL" dirty="0">
                <a:solidFill>
                  <a:schemeClr val="bg1"/>
                </a:solidFill>
              </a:rPr>
              <a:t>białego</a:t>
            </a:r>
            <a:r>
              <a:rPr lang="pl-PL" dirty="0"/>
              <a:t> potomstwa (</a:t>
            </a:r>
            <a:r>
              <a:rPr lang="pl-PL" dirty="0" err="1"/>
              <a:t>heteroygoty</a:t>
            </a:r>
            <a:r>
              <a:rPr lang="pl-PL" dirty="0"/>
              <a:t>)</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p>
        </p:txBody>
      </p:sp>
      <p:sp>
        <p:nvSpPr>
          <p:cNvPr id="21" name="Prostokąt: zaokrąglone rogi 20">
            <a:extLst>
              <a:ext uri="{FF2B5EF4-FFF2-40B4-BE49-F238E27FC236}">
                <a16:creationId xmlns:a16="http://schemas.microsoft.com/office/drawing/2014/main" id="{97053D59-CBBC-5A0D-04F7-9E10B915513F}"/>
              </a:ext>
            </a:extLst>
          </p:cNvPr>
          <p:cNvSpPr/>
          <p:nvPr/>
        </p:nvSpPr>
        <p:spPr>
          <a:xfrm>
            <a:off x="6050681"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D055C91-8D49-5345-8BAE-EFF183AAFCE3}"/>
              </a:ext>
            </a:extLst>
          </p:cNvPr>
          <p:cNvSpPr txBox="1"/>
          <p:nvPr/>
        </p:nvSpPr>
        <p:spPr>
          <a:xfrm>
            <a:off x="6125514" y="4738352"/>
            <a:ext cx="979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bg1"/>
                </a:solidFill>
              </a:rPr>
              <a:t>b</a:t>
            </a:r>
          </a:p>
        </p:txBody>
      </p:sp>
      <p:sp>
        <p:nvSpPr>
          <p:cNvPr id="23" name="Prostokąt: zaokrąglone rogi 22">
            <a:extLst>
              <a:ext uri="{FF2B5EF4-FFF2-40B4-BE49-F238E27FC236}">
                <a16:creationId xmlns:a16="http://schemas.microsoft.com/office/drawing/2014/main" id="{15FFFA31-1478-3460-5054-E5EC91E6C390}"/>
              </a:ext>
            </a:extLst>
          </p:cNvPr>
          <p:cNvSpPr/>
          <p:nvPr/>
        </p:nvSpPr>
        <p:spPr>
          <a:xfrm>
            <a:off x="6036304"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50387" y="3917323"/>
            <a:ext cx="1126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bg1"/>
                </a:solidFill>
              </a:rPr>
              <a:t>b</a:t>
            </a:r>
          </a:p>
        </p:txBody>
      </p:sp>
      <p:sp>
        <p:nvSpPr>
          <p:cNvPr id="25" name="Prostokąt: zaokrąglone rogi 24">
            <a:extLst>
              <a:ext uri="{FF2B5EF4-FFF2-40B4-BE49-F238E27FC236}">
                <a16:creationId xmlns:a16="http://schemas.microsoft.com/office/drawing/2014/main" id="{0CFF7F2F-D51E-8899-BFD3-0FA17BC29CCB}"/>
              </a:ext>
            </a:extLst>
          </p:cNvPr>
          <p:cNvSpPr/>
          <p:nvPr/>
        </p:nvSpPr>
        <p:spPr>
          <a:xfrm>
            <a:off x="7718455"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673661" y="3917324"/>
            <a:ext cx="1234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r>
              <a:rPr lang="pl-PL" b="1" dirty="0">
                <a:solidFill>
                  <a:schemeClr val="bg1"/>
                </a:solidFill>
              </a:rPr>
              <a:t>b</a:t>
            </a:r>
          </a:p>
        </p:txBody>
      </p:sp>
      <p:sp>
        <p:nvSpPr>
          <p:cNvPr id="27" name="Prostokąt: zaokrąglone rogi 26">
            <a:extLst>
              <a:ext uri="{FF2B5EF4-FFF2-40B4-BE49-F238E27FC236}">
                <a16:creationId xmlns:a16="http://schemas.microsoft.com/office/drawing/2014/main" id="{1474C892-A1FB-DD4E-E008-5A1111868B73}"/>
              </a:ext>
            </a:extLst>
          </p:cNvPr>
          <p:cNvSpPr/>
          <p:nvPr/>
        </p:nvSpPr>
        <p:spPr>
          <a:xfrm>
            <a:off x="7718456"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660246" y="4735669"/>
            <a:ext cx="12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r>
              <a:rPr lang="pl-PL" b="1" dirty="0">
                <a:solidFill>
                  <a:schemeClr val="bg1"/>
                </a:solidFill>
              </a:rPr>
              <a:t>b</a:t>
            </a:r>
          </a:p>
        </p:txBody>
      </p:sp>
      <p:sp>
        <p:nvSpPr>
          <p:cNvPr id="29" name="Prostokąt: zaokrąglone rogi 28">
            <a:extLst>
              <a:ext uri="{FF2B5EF4-FFF2-40B4-BE49-F238E27FC236}">
                <a16:creationId xmlns:a16="http://schemas.microsoft.com/office/drawing/2014/main" id="{04B8F08A-E3A5-84E5-269A-0C6D88671C56}"/>
              </a:ext>
            </a:extLst>
          </p:cNvPr>
          <p:cNvSpPr/>
          <p:nvPr/>
        </p:nvSpPr>
        <p:spPr>
          <a:xfrm>
            <a:off x="9343097"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911958"/>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r>
              <a:rPr lang="pl-PL" b="1" dirty="0">
                <a:solidFill>
                  <a:schemeClr val="bg1"/>
                </a:solidFill>
              </a:rPr>
              <a:t>b</a:t>
            </a:r>
          </a:p>
        </p:txBody>
      </p:sp>
      <p:sp>
        <p:nvSpPr>
          <p:cNvPr id="31" name="Prostokąt: zaokrąglone rogi 30">
            <a:extLst>
              <a:ext uri="{FF2B5EF4-FFF2-40B4-BE49-F238E27FC236}">
                <a16:creationId xmlns:a16="http://schemas.microsoft.com/office/drawing/2014/main" id="{6FD3F2E2-86FA-BC58-D3C2-EC19595AD0F7}"/>
              </a:ext>
            </a:extLst>
          </p:cNvPr>
          <p:cNvSpPr/>
          <p:nvPr/>
        </p:nvSpPr>
        <p:spPr>
          <a:xfrm>
            <a:off x="9357474"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42549" y="4738352"/>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r>
              <a:rPr lang="pl-PL" b="1" dirty="0">
                <a:solidFill>
                  <a:schemeClr val="bg1"/>
                </a:solidFill>
              </a:rPr>
              <a:t>b</a:t>
            </a:r>
          </a:p>
        </p:txBody>
      </p:sp>
    </p:spTree>
    <p:extLst>
      <p:ext uri="{BB962C8B-B14F-4D97-AF65-F5344CB8AC3E}">
        <p14:creationId xmlns:p14="http://schemas.microsoft.com/office/powerpoint/2010/main" val="262115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C614264-BA32-414F-95BE-0A30CC07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974407" y="1546020"/>
            <a:ext cx="6820997" cy="1784106"/>
          </a:xfrm>
        </p:spPr>
        <p:txBody>
          <a:bodyPr vert="horz" lIns="91440" tIns="45720" rIns="91440" bIns="45720" rtlCol="0">
            <a:normAutofit fontScale="90000"/>
          </a:bodyPr>
          <a:lstStyle/>
          <a:p>
            <a:pPr>
              <a:lnSpc>
                <a:spcPct val="110000"/>
              </a:lnSpc>
            </a:pPr>
            <a:r>
              <a:rPr lang="pl-PL" spc="1300" dirty="0">
                <a:ea typeface="+mj-lt"/>
                <a:cs typeface="+mj-lt"/>
              </a:rPr>
              <a:t>TULIPANY FIOLETOWE Z TULIPANAMI BIAŁYMI</a:t>
            </a:r>
            <a:endParaRPr lang="pl-PL" dirty="0"/>
          </a:p>
          <a:p>
            <a:pPr>
              <a:lnSpc>
                <a:spcPct val="110000"/>
              </a:lnSpc>
            </a:pPr>
            <a:endParaRPr lang="en-US" sz="2500" spc="1300"/>
          </a:p>
        </p:txBody>
      </p:sp>
      <p:sp>
        <p:nvSpPr>
          <p:cNvPr id="84" name="Rectangle 83">
            <a:extLst>
              <a:ext uri="{FF2B5EF4-FFF2-40B4-BE49-F238E27FC236}">
                <a16:creationId xmlns:a16="http://schemas.microsoft.com/office/drawing/2014/main" id="{40705285-5CED-426B-BB57-F586C6764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2" y="-1"/>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401B466-517B-4B8B-A80A-FD0ECAECF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16" y="3741313"/>
            <a:ext cx="955464" cy="31166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A42EF36-E4B3-4B8C-A6B8-4C12B704C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96" y="2678732"/>
            <a:ext cx="2074265" cy="3600124"/>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7" descr="Obraz zawierający trawa, na wolnym powietrzu, żółty, roślina&#10;&#10;Opis wygenerowany automatycznie">
            <a:extLst>
              <a:ext uri="{FF2B5EF4-FFF2-40B4-BE49-F238E27FC236}">
                <a16:creationId xmlns:a16="http://schemas.microsoft.com/office/drawing/2014/main" id="{F5CFC050-7FD8-4F1C-DA5C-4971682FF4F0}"/>
              </a:ext>
            </a:extLst>
          </p:cNvPr>
          <p:cNvPicPr>
            <a:picLocks noChangeAspect="1"/>
          </p:cNvPicPr>
          <p:nvPr/>
        </p:nvPicPr>
        <p:blipFill rotWithShape="1">
          <a:blip r:embed="rId4"/>
          <a:srcRect t="3416" r="-2" b="21583"/>
          <a:stretch/>
        </p:blipFill>
        <p:spPr>
          <a:xfrm>
            <a:off x="8594507" y="477548"/>
            <a:ext cx="2951453" cy="2951453"/>
          </a:xfrm>
          <a:custGeom>
            <a:avLst/>
            <a:gdLst/>
            <a:ahLst/>
            <a:cxnLst/>
            <a:rect l="l" t="t" r="r" b="b"/>
            <a:pathLst>
              <a:path w="4625350" h="4625350">
                <a:moveTo>
                  <a:pt x="2312675" y="0"/>
                </a:moveTo>
                <a:cubicBezTo>
                  <a:pt x="3589930" y="0"/>
                  <a:pt x="4625350" y="1035420"/>
                  <a:pt x="4625350" y="2312675"/>
                </a:cubicBezTo>
                <a:cubicBezTo>
                  <a:pt x="4625350" y="3589930"/>
                  <a:pt x="3589930" y="4625350"/>
                  <a:pt x="2312675" y="4625350"/>
                </a:cubicBezTo>
                <a:cubicBezTo>
                  <a:pt x="1035420" y="4625350"/>
                  <a:pt x="0" y="3589930"/>
                  <a:pt x="0" y="2312675"/>
                </a:cubicBezTo>
                <a:cubicBezTo>
                  <a:pt x="0" y="1035420"/>
                  <a:pt x="1035420" y="0"/>
                  <a:pt x="2312675" y="0"/>
                </a:cubicBezTo>
                <a:close/>
              </a:path>
            </a:pathLst>
          </a:custGeom>
          <a:effectLst>
            <a:outerShdw dist="165100" dir="8100000" algn="tr" rotWithShape="0">
              <a:schemeClr val="tx1"/>
            </a:outerShdw>
          </a:effectLst>
        </p:spPr>
      </p:pic>
      <p:pic>
        <p:nvPicPr>
          <p:cNvPr id="3" name="Obraz 3" descr="Obraz zawierający róż, czerwony, roślina, kwiat&#10;&#10;Opis wygenerowany automatycznie">
            <a:extLst>
              <a:ext uri="{FF2B5EF4-FFF2-40B4-BE49-F238E27FC236}">
                <a16:creationId xmlns:a16="http://schemas.microsoft.com/office/drawing/2014/main" id="{DE9BBC7F-529E-1F44-B7D4-331F9B2E871F}"/>
              </a:ext>
            </a:extLst>
          </p:cNvPr>
          <p:cNvPicPr>
            <a:picLocks noChangeAspect="1"/>
          </p:cNvPicPr>
          <p:nvPr/>
        </p:nvPicPr>
        <p:blipFill rotWithShape="1">
          <a:blip r:embed="rId5"/>
          <a:srcRect r="-2" b="24999"/>
          <a:stretch/>
        </p:blipFill>
        <p:spPr>
          <a:xfrm>
            <a:off x="6605801" y="3327401"/>
            <a:ext cx="2951454" cy="2951454"/>
          </a:xfrm>
          <a:custGeom>
            <a:avLst/>
            <a:gdLst/>
            <a:ahLst/>
            <a:cxnLst/>
            <a:rect l="l" t="t" r="r" b="b"/>
            <a:pathLst>
              <a:path w="2951454" h="2951454">
                <a:moveTo>
                  <a:pt x="1475727" y="0"/>
                </a:moveTo>
                <a:cubicBezTo>
                  <a:pt x="2290749" y="0"/>
                  <a:pt x="2951454" y="660705"/>
                  <a:pt x="2951454" y="1475727"/>
                </a:cubicBezTo>
                <a:cubicBezTo>
                  <a:pt x="2951454" y="2290749"/>
                  <a:pt x="2290749" y="2951454"/>
                  <a:pt x="1475727" y="2951454"/>
                </a:cubicBezTo>
                <a:cubicBezTo>
                  <a:pt x="660705" y="2951454"/>
                  <a:pt x="0" y="2290749"/>
                  <a:pt x="0" y="1475727"/>
                </a:cubicBezTo>
                <a:cubicBezTo>
                  <a:pt x="0" y="660705"/>
                  <a:pt x="660705" y="0"/>
                  <a:pt x="1475727" y="0"/>
                </a:cubicBezTo>
                <a:close/>
              </a:path>
            </a:pathLst>
          </a:custGeom>
          <a:effectLst>
            <a:outerShdw dist="165100" dir="8100000" algn="tr" rotWithShape="0">
              <a:schemeClr val="tx1"/>
            </a:outerShdw>
          </a:effectLst>
        </p:spPr>
      </p:pic>
    </p:spTree>
    <p:extLst>
      <p:ext uri="{BB962C8B-B14F-4D97-AF65-F5344CB8AC3E}">
        <p14:creationId xmlns:p14="http://schemas.microsoft.com/office/powerpoint/2010/main" val="21174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zaokrąglone rogi 13">
            <a:extLst>
              <a:ext uri="{FF2B5EF4-FFF2-40B4-BE49-F238E27FC236}">
                <a16:creationId xmlns:a16="http://schemas.microsoft.com/office/drawing/2014/main" id="{AABF2261-C581-AFD8-90BC-F685FBFC3E3F}"/>
              </a:ext>
            </a:extLst>
          </p:cNvPr>
          <p:cNvSpPr/>
          <p:nvPr/>
        </p:nvSpPr>
        <p:spPr>
          <a:xfrm>
            <a:off x="1076117" y="2261191"/>
            <a:ext cx="3752490" cy="369498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FIOLETOWE z tulipanami białymi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rgbClr val="7030A0"/>
                </a:solidFill>
              </a:rPr>
              <a:t>AA – kwiaty fioletowe</a:t>
            </a:r>
            <a:r>
              <a:rPr lang="pl-PL" dirty="0">
                <a:solidFill>
                  <a:srgbClr val="FF0000"/>
                </a:solidFill>
                <a:ea typeface="+mn-lt"/>
                <a:cs typeface="+mn-lt"/>
              </a:rPr>
              <a:t> </a:t>
            </a:r>
            <a:r>
              <a:rPr lang="pl-PL" dirty="0">
                <a:solidFill>
                  <a:srgbClr val="7030A0"/>
                </a:solidFill>
                <a:ea typeface="+mn-lt"/>
                <a:cs typeface="+mn-lt"/>
              </a:rPr>
              <a:t>(homozygota)</a:t>
            </a:r>
          </a:p>
          <a:p>
            <a:r>
              <a:rPr lang="pl-PL" dirty="0" err="1">
                <a:solidFill>
                  <a:schemeClr val="bg1"/>
                </a:solidFill>
              </a:rPr>
              <a:t>bb</a:t>
            </a:r>
            <a:r>
              <a:rPr lang="pl-PL" dirty="0">
                <a:solidFill>
                  <a:schemeClr val="bg1"/>
                </a:solidFill>
              </a:rPr>
              <a:t> – kwiaty białe</a:t>
            </a:r>
            <a:r>
              <a:rPr lang="pl-PL" dirty="0">
                <a:solidFill>
                  <a:srgbClr val="FF0000"/>
                </a:solidFill>
                <a:ea typeface="+mn-lt"/>
                <a:cs typeface="+mn-lt"/>
              </a:rPr>
              <a:t> </a:t>
            </a:r>
            <a:r>
              <a:rPr lang="pl-PL" dirty="0">
                <a:solidFill>
                  <a:schemeClr val="bg1"/>
                </a:solidFill>
                <a:ea typeface="+mn-lt"/>
                <a:cs typeface="+mn-lt"/>
              </a:rPr>
              <a:t>(homozygota)</a:t>
            </a:r>
          </a:p>
          <a:p>
            <a:endParaRPr lang="pl-PL" dirty="0"/>
          </a:p>
          <a:p>
            <a:r>
              <a:rPr lang="pl-PL" b="1" dirty="0"/>
              <a:t>POKOLENIE POTOMNE F1:</a:t>
            </a:r>
          </a:p>
          <a:p>
            <a:endParaRPr lang="pl-PL" dirty="0"/>
          </a:p>
          <a:p>
            <a:r>
              <a:rPr lang="pl-PL" dirty="0">
                <a:solidFill>
                  <a:srgbClr val="7030A0"/>
                </a:solidFill>
              </a:rPr>
              <a:t>A</a:t>
            </a:r>
            <a:r>
              <a:rPr lang="pl-PL" dirty="0">
                <a:solidFill>
                  <a:schemeClr val="bg1"/>
                </a:solidFill>
              </a:rPr>
              <a:t>b</a:t>
            </a:r>
            <a:r>
              <a:rPr lang="pl-PL" dirty="0"/>
              <a:t> – 100% prawdopodobieństwa na wystąpienie </a:t>
            </a:r>
            <a:r>
              <a:rPr lang="pl-PL" dirty="0">
                <a:solidFill>
                  <a:srgbClr val="7030A0"/>
                </a:solidFill>
              </a:rPr>
              <a:t>fioletowego</a:t>
            </a:r>
            <a:r>
              <a:rPr lang="pl-PL" dirty="0"/>
              <a:t> potomstwa (heterozygoty)</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p>
        </p:txBody>
      </p:sp>
      <p:sp>
        <p:nvSpPr>
          <p:cNvPr id="21" name="Prostokąt: zaokrąglone rogi 20">
            <a:extLst>
              <a:ext uri="{FF2B5EF4-FFF2-40B4-BE49-F238E27FC236}">
                <a16:creationId xmlns:a16="http://schemas.microsoft.com/office/drawing/2014/main" id="{97053D59-CBBC-5A0D-04F7-9E10B915513F}"/>
              </a:ext>
            </a:extLst>
          </p:cNvPr>
          <p:cNvSpPr/>
          <p:nvPr/>
        </p:nvSpPr>
        <p:spPr>
          <a:xfrm>
            <a:off x="6050681"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D055C91-8D49-5345-8BAE-EFF183AAFCE3}"/>
              </a:ext>
            </a:extLst>
          </p:cNvPr>
          <p:cNvSpPr txBox="1"/>
          <p:nvPr/>
        </p:nvSpPr>
        <p:spPr>
          <a:xfrm>
            <a:off x="6125514" y="4738352"/>
            <a:ext cx="979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bg1"/>
                </a:solidFill>
              </a:rPr>
              <a:t>b</a:t>
            </a:r>
          </a:p>
        </p:txBody>
      </p:sp>
      <p:sp>
        <p:nvSpPr>
          <p:cNvPr id="23" name="Prostokąt: zaokrąglone rogi 22">
            <a:extLst>
              <a:ext uri="{FF2B5EF4-FFF2-40B4-BE49-F238E27FC236}">
                <a16:creationId xmlns:a16="http://schemas.microsoft.com/office/drawing/2014/main" id="{15FFFA31-1478-3460-5054-E5EC91E6C390}"/>
              </a:ext>
            </a:extLst>
          </p:cNvPr>
          <p:cNvSpPr/>
          <p:nvPr/>
        </p:nvSpPr>
        <p:spPr>
          <a:xfrm>
            <a:off x="6036304"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50387" y="3917323"/>
            <a:ext cx="1126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bg1"/>
                </a:solidFill>
              </a:rPr>
              <a:t>b</a:t>
            </a:r>
          </a:p>
        </p:txBody>
      </p:sp>
      <p:sp>
        <p:nvSpPr>
          <p:cNvPr id="25" name="Prostokąt: zaokrąglone rogi 24">
            <a:extLst>
              <a:ext uri="{FF2B5EF4-FFF2-40B4-BE49-F238E27FC236}">
                <a16:creationId xmlns:a16="http://schemas.microsoft.com/office/drawing/2014/main" id="{0CFF7F2F-D51E-8899-BFD3-0FA17BC29CCB}"/>
              </a:ext>
            </a:extLst>
          </p:cNvPr>
          <p:cNvSpPr/>
          <p:nvPr/>
        </p:nvSpPr>
        <p:spPr>
          <a:xfrm>
            <a:off x="7718455"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673661" y="3917324"/>
            <a:ext cx="1234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chemeClr val="bg1"/>
                </a:solidFill>
              </a:rPr>
              <a:t>b</a:t>
            </a:r>
          </a:p>
        </p:txBody>
      </p:sp>
      <p:sp>
        <p:nvSpPr>
          <p:cNvPr id="27" name="Prostokąt: zaokrąglone rogi 26">
            <a:extLst>
              <a:ext uri="{FF2B5EF4-FFF2-40B4-BE49-F238E27FC236}">
                <a16:creationId xmlns:a16="http://schemas.microsoft.com/office/drawing/2014/main" id="{1474C892-A1FB-DD4E-E008-5A1111868B73}"/>
              </a:ext>
            </a:extLst>
          </p:cNvPr>
          <p:cNvSpPr/>
          <p:nvPr/>
        </p:nvSpPr>
        <p:spPr>
          <a:xfrm>
            <a:off x="7718456"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660246" y="4735669"/>
            <a:ext cx="12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chemeClr val="bg1"/>
                </a:solidFill>
              </a:rPr>
              <a:t>b</a:t>
            </a:r>
          </a:p>
        </p:txBody>
      </p:sp>
      <p:sp>
        <p:nvSpPr>
          <p:cNvPr id="29" name="Prostokąt: zaokrąglone rogi 28">
            <a:extLst>
              <a:ext uri="{FF2B5EF4-FFF2-40B4-BE49-F238E27FC236}">
                <a16:creationId xmlns:a16="http://schemas.microsoft.com/office/drawing/2014/main" id="{04B8F08A-E3A5-84E5-269A-0C6D88671C56}"/>
              </a:ext>
            </a:extLst>
          </p:cNvPr>
          <p:cNvSpPr/>
          <p:nvPr/>
        </p:nvSpPr>
        <p:spPr>
          <a:xfrm>
            <a:off x="9343097"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911958"/>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chemeClr val="bg1"/>
                </a:solidFill>
              </a:rPr>
              <a:t>b</a:t>
            </a:r>
          </a:p>
        </p:txBody>
      </p:sp>
      <p:sp>
        <p:nvSpPr>
          <p:cNvPr id="31" name="Prostokąt: zaokrąglone rogi 30">
            <a:extLst>
              <a:ext uri="{FF2B5EF4-FFF2-40B4-BE49-F238E27FC236}">
                <a16:creationId xmlns:a16="http://schemas.microsoft.com/office/drawing/2014/main" id="{6FD3F2E2-86FA-BC58-D3C2-EC19595AD0F7}"/>
              </a:ext>
            </a:extLst>
          </p:cNvPr>
          <p:cNvSpPr/>
          <p:nvPr/>
        </p:nvSpPr>
        <p:spPr>
          <a:xfrm>
            <a:off x="9357474"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42549" y="4738352"/>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chemeClr val="bg1"/>
                </a:solidFill>
              </a:rPr>
              <a:t>b</a:t>
            </a:r>
          </a:p>
        </p:txBody>
      </p:sp>
    </p:spTree>
    <p:extLst>
      <p:ext uri="{BB962C8B-B14F-4D97-AF65-F5344CB8AC3E}">
        <p14:creationId xmlns:p14="http://schemas.microsoft.com/office/powerpoint/2010/main" val="65221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94" name="Freeform: Shape 93">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Rectangle 94">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97" name="Rectangle 96">
            <a:extLst>
              <a:ext uri="{FF2B5EF4-FFF2-40B4-BE49-F238E27FC236}">
                <a16:creationId xmlns:a16="http://schemas.microsoft.com/office/drawing/2014/main" id="{CD622142-FEF3-4C8C-A5E5-711466403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6096000" y="1434353"/>
            <a:ext cx="5451157" cy="1994647"/>
          </a:xfrm>
        </p:spPr>
        <p:txBody>
          <a:bodyPr vert="horz" lIns="91440" tIns="45720" rIns="91440" bIns="45720" rtlCol="0" anchor="t">
            <a:normAutofit fontScale="90000"/>
          </a:bodyPr>
          <a:lstStyle/>
          <a:p>
            <a:pPr algn="r"/>
            <a:r>
              <a:rPr lang="pl-PL" spc="1300" dirty="0">
                <a:ea typeface="+mj-lt"/>
                <a:cs typeface="+mj-lt"/>
              </a:rPr>
              <a:t>TULIPANY FIOLETOWE Z </a:t>
            </a:r>
            <a:r>
              <a:rPr lang="pl-PL" spc="1300" dirty="0" err="1">
                <a:ea typeface="+mj-lt"/>
                <a:cs typeface="+mj-lt"/>
              </a:rPr>
              <a:t>TULIPANAmi</a:t>
            </a:r>
            <a:r>
              <a:rPr lang="pl-PL" spc="1300" dirty="0">
                <a:ea typeface="+mj-lt"/>
                <a:cs typeface="+mj-lt"/>
              </a:rPr>
              <a:t> RÓŻOWYMI</a:t>
            </a:r>
            <a:endParaRPr lang="pl-PL" dirty="0"/>
          </a:p>
          <a:p>
            <a:pPr algn="r"/>
            <a:endParaRPr lang="en-US" sz="1400" spc="1300"/>
          </a:p>
        </p:txBody>
      </p:sp>
      <p:grpSp>
        <p:nvGrpSpPr>
          <p:cNvPr id="99" name="Group 98">
            <a:extLst>
              <a:ext uri="{FF2B5EF4-FFF2-40B4-BE49-F238E27FC236}">
                <a16:creationId xmlns:a16="http://schemas.microsoft.com/office/drawing/2014/main" id="{C866EC5C-976F-463C-A6F8-1060A2E717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0"/>
            <a:ext cx="4714875" cy="4714875"/>
            <a:chOff x="7477125" y="2144791"/>
            <a:chExt cx="4714875" cy="4714875"/>
          </a:xfrm>
        </p:grpSpPr>
        <p:sp>
          <p:nvSpPr>
            <p:cNvPr id="100" name="Right Triangle 99">
              <a:extLst>
                <a:ext uri="{FF2B5EF4-FFF2-40B4-BE49-F238E27FC236}">
                  <a16:creationId xmlns:a16="http://schemas.microsoft.com/office/drawing/2014/main" id="{4C026AF8-5333-4314-860D-5E5B9EE5E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7477125" y="2144791"/>
              <a:ext cx="4714875" cy="4714875"/>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9BD715D3-2BE8-4FD8-97DF-BA1A52F7F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07861" y="2160821"/>
              <a:ext cx="4670022" cy="4698845"/>
            </a:xfrm>
            <a:custGeom>
              <a:avLst/>
              <a:gdLst>
                <a:gd name="connsiteX0" fmla="*/ 5117285 w 5117285"/>
                <a:gd name="connsiteY0" fmla="*/ 0 h 5117284"/>
                <a:gd name="connsiteX1" fmla="*/ 5117285 w 5117285"/>
                <a:gd name="connsiteY1" fmla="*/ 5117284 h 5117284"/>
                <a:gd name="connsiteX2" fmla="*/ 0 w 5117285"/>
                <a:gd name="connsiteY2" fmla="*/ 5117284 h 5117284"/>
              </a:gdLst>
              <a:ahLst/>
              <a:cxnLst>
                <a:cxn ang="0">
                  <a:pos x="connsiteX0" y="connsiteY0"/>
                </a:cxn>
                <a:cxn ang="0">
                  <a:pos x="connsiteX1" y="connsiteY1"/>
                </a:cxn>
                <a:cxn ang="0">
                  <a:pos x="connsiteX2" y="connsiteY2"/>
                </a:cxn>
              </a:cxnLst>
              <a:rect l="l" t="t" r="r" b="b"/>
              <a:pathLst>
                <a:path w="5117285" h="5117284">
                  <a:moveTo>
                    <a:pt x="5117285" y="0"/>
                  </a:moveTo>
                  <a:lnTo>
                    <a:pt x="5117285" y="5117284"/>
                  </a:lnTo>
                  <a:lnTo>
                    <a:pt x="0" y="5117284"/>
                  </a:lnTo>
                  <a:close/>
                </a:path>
              </a:pathLst>
            </a:custGeom>
            <a:blipFill dpi="0" rotWithShape="0">
              <a:blip r:embed="rId4">
                <a:alphaModFix amt="99000"/>
                <a:extLst>
                  <a:ext uri="{96DAC541-7B7A-43D3-8B79-37D633B846F1}">
                    <asvg:svgBlip xmlns:asvg="http://schemas.microsoft.com/office/drawing/2016/SVG/main" r:embed="rId5"/>
                  </a:ext>
                </a:extLst>
              </a:blip>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Obraz 3" descr="Obraz zawierający róż, czerwony, roślina, kwiat&#10;&#10;Opis wygenerowany automatycznie">
            <a:extLst>
              <a:ext uri="{FF2B5EF4-FFF2-40B4-BE49-F238E27FC236}">
                <a16:creationId xmlns:a16="http://schemas.microsoft.com/office/drawing/2014/main" id="{DE9BBC7F-529E-1F44-B7D4-331F9B2E871F}"/>
              </a:ext>
            </a:extLst>
          </p:cNvPr>
          <p:cNvPicPr>
            <a:picLocks noChangeAspect="1"/>
          </p:cNvPicPr>
          <p:nvPr/>
        </p:nvPicPr>
        <p:blipFill rotWithShape="1">
          <a:blip r:embed="rId6"/>
          <a:srcRect r="-1" b="24999"/>
          <a:stretch/>
        </p:blipFill>
        <p:spPr>
          <a:xfrm>
            <a:off x="709760" y="528490"/>
            <a:ext cx="3278734" cy="3278734"/>
          </a:xfrm>
          <a:custGeom>
            <a:avLst/>
            <a:gdLst/>
            <a:ahLst/>
            <a:cxnLst/>
            <a:rect l="l" t="t" r="r" b="b"/>
            <a:pathLst>
              <a:path w="3077326" h="3077326">
                <a:moveTo>
                  <a:pt x="1538663" y="0"/>
                </a:moveTo>
                <a:cubicBezTo>
                  <a:pt x="2388443" y="0"/>
                  <a:pt x="3077326" y="688883"/>
                  <a:pt x="3077326" y="1538663"/>
                </a:cubicBezTo>
                <a:cubicBezTo>
                  <a:pt x="3077326" y="2388443"/>
                  <a:pt x="2388443" y="3077326"/>
                  <a:pt x="1538663" y="3077326"/>
                </a:cubicBezTo>
                <a:cubicBezTo>
                  <a:pt x="688883" y="3077326"/>
                  <a:pt x="0" y="2388443"/>
                  <a:pt x="0" y="1538663"/>
                </a:cubicBezTo>
                <a:cubicBezTo>
                  <a:pt x="0" y="688883"/>
                  <a:pt x="688883" y="0"/>
                  <a:pt x="1538663" y="0"/>
                </a:cubicBezTo>
                <a:close/>
              </a:path>
            </a:pathLst>
          </a:custGeom>
          <a:effectLst>
            <a:outerShdw dist="165100" dir="11940000" algn="ctr" rotWithShape="0">
              <a:schemeClr val="tx1"/>
            </a:outerShdw>
          </a:effectLst>
        </p:spPr>
      </p:pic>
      <p:pic>
        <p:nvPicPr>
          <p:cNvPr id="4" name="Obraz 4" descr="Obraz zawierający róż, roślina&#10;&#10;Opis wygenerowany automatycznie">
            <a:extLst>
              <a:ext uri="{FF2B5EF4-FFF2-40B4-BE49-F238E27FC236}">
                <a16:creationId xmlns:a16="http://schemas.microsoft.com/office/drawing/2014/main" id="{D07882CC-42F6-1C8A-5983-3ED663462A49}"/>
              </a:ext>
            </a:extLst>
          </p:cNvPr>
          <p:cNvPicPr>
            <a:picLocks noChangeAspect="1"/>
          </p:cNvPicPr>
          <p:nvPr/>
        </p:nvPicPr>
        <p:blipFill rotWithShape="1">
          <a:blip r:embed="rId7"/>
          <a:srcRect t="6832" r="3" b="18170"/>
          <a:stretch/>
        </p:blipFill>
        <p:spPr>
          <a:xfrm>
            <a:off x="3461666" y="3084211"/>
            <a:ext cx="3245299" cy="3245299"/>
          </a:xfrm>
          <a:custGeom>
            <a:avLst/>
            <a:gdLst/>
            <a:ahLst/>
            <a:cxnLst/>
            <a:rect l="l" t="t" r="r" b="b"/>
            <a:pathLst>
              <a:path w="4625350" h="4625350">
                <a:moveTo>
                  <a:pt x="2312675" y="0"/>
                </a:moveTo>
                <a:cubicBezTo>
                  <a:pt x="3589930" y="0"/>
                  <a:pt x="4625350" y="1035420"/>
                  <a:pt x="4625350" y="2312675"/>
                </a:cubicBezTo>
                <a:cubicBezTo>
                  <a:pt x="4625350" y="3589930"/>
                  <a:pt x="3589930" y="4625350"/>
                  <a:pt x="2312675" y="4625350"/>
                </a:cubicBezTo>
                <a:cubicBezTo>
                  <a:pt x="1035420" y="4625350"/>
                  <a:pt x="0" y="3589930"/>
                  <a:pt x="0" y="2312675"/>
                </a:cubicBezTo>
                <a:cubicBezTo>
                  <a:pt x="0" y="1035420"/>
                  <a:pt x="1035420" y="0"/>
                  <a:pt x="2312675" y="0"/>
                </a:cubicBezTo>
                <a:close/>
              </a:path>
            </a:pathLst>
          </a:custGeom>
          <a:effectLst>
            <a:outerShdw dist="165100" dir="11940000" algn="ctr" rotWithShape="0">
              <a:schemeClr val="tx1"/>
            </a:outerShdw>
          </a:effectLst>
        </p:spPr>
      </p:pic>
    </p:spTree>
    <p:extLst>
      <p:ext uri="{BB962C8B-B14F-4D97-AF65-F5344CB8AC3E}">
        <p14:creationId xmlns:p14="http://schemas.microsoft.com/office/powerpoint/2010/main" val="300637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FIOLETOWE z tulipanami różowymi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rgbClr val="7030A0"/>
                </a:solidFill>
              </a:rPr>
              <a:t>AA – kwiaty fioletowe</a:t>
            </a:r>
            <a:r>
              <a:rPr lang="pl-PL" dirty="0">
                <a:solidFill>
                  <a:srgbClr val="FF0000"/>
                </a:solidFill>
                <a:ea typeface="+mn-lt"/>
                <a:cs typeface="+mn-lt"/>
              </a:rPr>
              <a:t> </a:t>
            </a:r>
            <a:r>
              <a:rPr lang="pl-PL" dirty="0">
                <a:solidFill>
                  <a:srgbClr val="7030A0"/>
                </a:solidFill>
                <a:ea typeface="+mn-lt"/>
                <a:cs typeface="+mn-lt"/>
              </a:rPr>
              <a:t>(homozygota)</a:t>
            </a:r>
          </a:p>
          <a:p>
            <a:r>
              <a:rPr lang="pl-PL" dirty="0">
                <a:solidFill>
                  <a:schemeClr val="accent4">
                    <a:lumMod val="75000"/>
                  </a:schemeClr>
                </a:solidFill>
              </a:rPr>
              <a:t>aa – kwiaty różowe</a:t>
            </a:r>
            <a:r>
              <a:rPr lang="pl-PL" dirty="0">
                <a:solidFill>
                  <a:srgbClr val="FF0000"/>
                </a:solidFill>
                <a:ea typeface="+mn-lt"/>
                <a:cs typeface="+mn-lt"/>
              </a:rPr>
              <a:t> </a:t>
            </a:r>
            <a:r>
              <a:rPr lang="pl-PL" dirty="0">
                <a:solidFill>
                  <a:schemeClr val="accent4">
                    <a:lumMod val="75000"/>
                  </a:schemeClr>
                </a:solidFill>
                <a:ea typeface="+mn-lt"/>
                <a:cs typeface="+mn-lt"/>
              </a:rPr>
              <a:t>(homozygota)</a:t>
            </a:r>
          </a:p>
          <a:p>
            <a:endParaRPr lang="pl-PL" dirty="0"/>
          </a:p>
          <a:p>
            <a:r>
              <a:rPr lang="pl-PL" b="1" dirty="0"/>
              <a:t>POKOLENIE POTOMNE F1:</a:t>
            </a:r>
          </a:p>
          <a:p>
            <a:endParaRPr lang="pl-PL" dirty="0"/>
          </a:p>
          <a:p>
            <a:r>
              <a:rPr lang="pl-PL" dirty="0">
                <a:solidFill>
                  <a:srgbClr val="7030A0"/>
                </a:solidFill>
              </a:rPr>
              <a:t>A</a:t>
            </a:r>
            <a:r>
              <a:rPr lang="pl-PL" dirty="0">
                <a:solidFill>
                  <a:schemeClr val="accent4">
                    <a:lumMod val="75000"/>
                  </a:schemeClr>
                </a:solidFill>
              </a:rPr>
              <a:t>a</a:t>
            </a:r>
            <a:r>
              <a:rPr lang="pl-PL" dirty="0"/>
              <a:t> – 100% prawdopodobieństwa na wystąpienie </a:t>
            </a:r>
            <a:r>
              <a:rPr lang="pl-PL" dirty="0">
                <a:solidFill>
                  <a:srgbClr val="7030A0"/>
                </a:solidFill>
              </a:rPr>
              <a:t>fioletowego</a:t>
            </a:r>
            <a:r>
              <a:rPr lang="pl-PL" dirty="0"/>
              <a:t> potomstwa (heterozygoty)</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p>
        </p:txBody>
      </p:sp>
      <p:sp>
        <p:nvSpPr>
          <p:cNvPr id="7" name="pole tekstowe 6">
            <a:extLst>
              <a:ext uri="{FF2B5EF4-FFF2-40B4-BE49-F238E27FC236}">
                <a16:creationId xmlns:a16="http://schemas.microsoft.com/office/drawing/2014/main" id="{5D055C91-8D49-5345-8BAE-EFF183AAFCE3}"/>
              </a:ext>
            </a:extLst>
          </p:cNvPr>
          <p:cNvSpPr txBox="1"/>
          <p:nvPr/>
        </p:nvSpPr>
        <p:spPr>
          <a:xfrm>
            <a:off x="6082383" y="4752729"/>
            <a:ext cx="11087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79142" y="3917323"/>
            <a:ext cx="11125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702415" y="3917324"/>
            <a:ext cx="11192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chemeClr val="accent4">
                    <a:lumMod val="75000"/>
                  </a:schemeClr>
                </a:solidFill>
              </a:rPr>
              <a:t>a</a:t>
            </a:r>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703377" y="4836310"/>
            <a:ext cx="11182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chemeClr val="accent4">
                    <a:lumMod val="75000"/>
                  </a:schemeClr>
                </a:solidFill>
              </a:rPr>
              <a:t>a</a:t>
            </a:r>
          </a:p>
        </p:txBody>
      </p:sp>
      <p:sp>
        <p:nvSpPr>
          <p:cNvPr id="11" name="pole tekstowe 10">
            <a:extLst>
              <a:ext uri="{FF2B5EF4-FFF2-40B4-BE49-F238E27FC236}">
                <a16:creationId xmlns:a16="http://schemas.microsoft.com/office/drawing/2014/main" id="{31E1BA10-1183-95A1-11D0-DBE464806FED}"/>
              </a:ext>
            </a:extLst>
          </p:cNvPr>
          <p:cNvSpPr txBox="1"/>
          <p:nvPr/>
        </p:nvSpPr>
        <p:spPr>
          <a:xfrm rot="-10800000" flipV="1">
            <a:off x="9339867" y="4101574"/>
            <a:ext cx="12112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chemeClr val="accent4">
                    <a:lumMod val="75000"/>
                  </a:schemeClr>
                </a:solidFill>
              </a:rPr>
              <a:t>a</a:t>
            </a:r>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42549" y="4752730"/>
            <a:ext cx="1111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7030A0"/>
                </a:solidFill>
              </a:rPr>
              <a:t>A</a:t>
            </a:r>
            <a:r>
              <a:rPr lang="pl-PL" b="1" dirty="0">
                <a:solidFill>
                  <a:schemeClr val="accent4">
                    <a:lumMod val="75000"/>
                  </a:schemeClr>
                </a:solidFill>
              </a:rPr>
              <a:t>a</a:t>
            </a:r>
          </a:p>
        </p:txBody>
      </p:sp>
    </p:spTree>
    <p:extLst>
      <p:ext uri="{BB962C8B-B14F-4D97-AF65-F5344CB8AC3E}">
        <p14:creationId xmlns:p14="http://schemas.microsoft.com/office/powerpoint/2010/main" val="2453200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07" name="Freeform: Shape 106">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Rectangle 107">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10" name="Rectangle 109">
            <a:extLst>
              <a:ext uri="{FF2B5EF4-FFF2-40B4-BE49-F238E27FC236}">
                <a16:creationId xmlns:a16="http://schemas.microsoft.com/office/drawing/2014/main" id="{A9727012-97DE-47A6-9F25-DBDC9FEE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795013" y="1440328"/>
            <a:ext cx="4607509" cy="2918493"/>
          </a:xfrm>
        </p:spPr>
        <p:txBody>
          <a:bodyPr vert="horz" lIns="91440" tIns="45720" rIns="91440" bIns="45720" rtlCol="0" anchor="t">
            <a:normAutofit/>
          </a:bodyPr>
          <a:lstStyle/>
          <a:p>
            <a:r>
              <a:rPr lang="pl-PL" spc="1300" dirty="0">
                <a:ea typeface="+mj-lt"/>
                <a:cs typeface="+mj-lt"/>
              </a:rPr>
              <a:t>TULIPANY ŻÓŁTE Z TULIPANAMI CZERWONYMI</a:t>
            </a:r>
            <a:endParaRPr lang="pl-PL" dirty="0"/>
          </a:p>
          <a:p>
            <a:endParaRPr lang="en-US" sz="3100" spc="1300"/>
          </a:p>
        </p:txBody>
      </p:sp>
      <p:sp>
        <p:nvSpPr>
          <p:cNvPr id="112" name="Oval 111">
            <a:extLst>
              <a:ext uri="{FF2B5EF4-FFF2-40B4-BE49-F238E27FC236}">
                <a16:creationId xmlns:a16="http://schemas.microsoft.com/office/drawing/2014/main" id="{1A48394C-EA41-42CC-97C3-99D32E238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9733" y="2727383"/>
            <a:ext cx="3471653" cy="347165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6" descr="Obraz zawierający kwiat, roślina, żółty, na wolnym powietrzu&#10;&#10;Opis wygenerowany automatycznie">
            <a:extLst>
              <a:ext uri="{FF2B5EF4-FFF2-40B4-BE49-F238E27FC236}">
                <a16:creationId xmlns:a16="http://schemas.microsoft.com/office/drawing/2014/main" id="{4D0361A2-356F-0426-9F6A-1574E9549F1E}"/>
              </a:ext>
            </a:extLst>
          </p:cNvPr>
          <p:cNvPicPr>
            <a:picLocks noChangeAspect="1"/>
          </p:cNvPicPr>
          <p:nvPr/>
        </p:nvPicPr>
        <p:blipFill rotWithShape="1">
          <a:blip r:embed="rId4"/>
          <a:srcRect r="-1" b="9620"/>
          <a:stretch/>
        </p:blipFill>
        <p:spPr>
          <a:xfrm>
            <a:off x="5925469" y="944802"/>
            <a:ext cx="2619925" cy="3157156"/>
          </a:xfrm>
          <a:prstGeom prst="rect">
            <a:avLst/>
          </a:prstGeom>
          <a:effectLst>
            <a:outerShdw dist="165100" dir="18900000" algn="bl" rotWithShape="0">
              <a:schemeClr val="tx1"/>
            </a:outerShdw>
          </a:effectLst>
        </p:spPr>
      </p:pic>
      <p:sp>
        <p:nvSpPr>
          <p:cNvPr id="114" name="Rectangle 113">
            <a:extLst>
              <a:ext uri="{FF2B5EF4-FFF2-40B4-BE49-F238E27FC236}">
                <a16:creationId xmlns:a16="http://schemas.microsoft.com/office/drawing/2014/main" id="{36856097-3CE9-4394-80BC-4000CEAC4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8718" y="-1"/>
            <a:ext cx="2619925" cy="4630783"/>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7" descr="Obraz zawierający na wolnym powietrzu, roślina, czerwony&#10;&#10;Opis wygenerowany automatycznie">
            <a:extLst>
              <a:ext uri="{FF2B5EF4-FFF2-40B4-BE49-F238E27FC236}">
                <a16:creationId xmlns:a16="http://schemas.microsoft.com/office/drawing/2014/main" id="{3D5A0E5C-539A-845B-AC6E-82A977705F40}"/>
              </a:ext>
            </a:extLst>
          </p:cNvPr>
          <p:cNvPicPr>
            <a:picLocks noChangeAspect="1"/>
          </p:cNvPicPr>
          <p:nvPr/>
        </p:nvPicPr>
        <p:blipFill rotWithShape="1">
          <a:blip r:embed="rId5"/>
          <a:srcRect t="3793" r="-1" b="5806"/>
          <a:stretch/>
        </p:blipFill>
        <p:spPr>
          <a:xfrm>
            <a:off x="8904995" y="2515243"/>
            <a:ext cx="2619337" cy="3157156"/>
          </a:xfrm>
          <a:custGeom>
            <a:avLst/>
            <a:gdLst/>
            <a:ahLst/>
            <a:cxnLst/>
            <a:rect l="l" t="t" r="r" b="b"/>
            <a:pathLst>
              <a:path w="2518883" h="2860724">
                <a:moveTo>
                  <a:pt x="0" y="0"/>
                </a:moveTo>
                <a:lnTo>
                  <a:pt x="2518883" y="0"/>
                </a:lnTo>
                <a:lnTo>
                  <a:pt x="2518883" y="2860724"/>
                </a:lnTo>
                <a:lnTo>
                  <a:pt x="0" y="2860724"/>
                </a:lnTo>
                <a:close/>
              </a:path>
            </a:pathLst>
          </a:custGeom>
          <a:effectLst>
            <a:outerShdw dist="165100" dir="18660000" algn="tr" rotWithShape="0">
              <a:schemeClr val="tx1"/>
            </a:outerShdw>
          </a:effectLst>
        </p:spPr>
      </p:pic>
    </p:spTree>
    <p:extLst>
      <p:ext uri="{BB962C8B-B14F-4D97-AF65-F5344CB8AC3E}">
        <p14:creationId xmlns:p14="http://schemas.microsoft.com/office/powerpoint/2010/main" val="11859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żółte z tulipanami czerwonymi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rgbClr val="FFC000"/>
                </a:solidFill>
              </a:rPr>
              <a:t>BB – kwiaty żółte</a:t>
            </a:r>
            <a:r>
              <a:rPr lang="pl-PL" dirty="0">
                <a:solidFill>
                  <a:srgbClr val="FF0000"/>
                </a:solidFill>
                <a:ea typeface="+mn-lt"/>
                <a:cs typeface="+mn-lt"/>
              </a:rPr>
              <a:t> </a:t>
            </a:r>
            <a:r>
              <a:rPr lang="pl-PL" dirty="0">
                <a:solidFill>
                  <a:srgbClr val="FFC000"/>
                </a:solidFill>
                <a:ea typeface="+mn-lt"/>
                <a:cs typeface="+mn-lt"/>
              </a:rPr>
              <a:t>(homozygota)</a:t>
            </a:r>
          </a:p>
          <a:p>
            <a:r>
              <a:rPr lang="pl-PL" dirty="0">
                <a:solidFill>
                  <a:srgbClr val="FF0000"/>
                </a:solidFill>
              </a:rPr>
              <a:t>CC – kwiaty czerwone</a:t>
            </a:r>
            <a:r>
              <a:rPr lang="pl-PL" dirty="0">
                <a:solidFill>
                  <a:srgbClr val="FF0000"/>
                </a:solidFill>
                <a:ea typeface="+mn-lt"/>
                <a:cs typeface="+mn-lt"/>
              </a:rPr>
              <a:t> (homozygota)</a:t>
            </a:r>
          </a:p>
          <a:p>
            <a:endParaRPr lang="pl-PL" dirty="0"/>
          </a:p>
          <a:p>
            <a:r>
              <a:rPr lang="pl-PL" b="1" dirty="0"/>
              <a:t>POKOLENIE POTOMNE F1:</a:t>
            </a:r>
          </a:p>
          <a:p>
            <a:endParaRPr lang="pl-PL" dirty="0"/>
          </a:p>
          <a:p>
            <a:r>
              <a:rPr lang="pl-PL" dirty="0">
                <a:solidFill>
                  <a:srgbClr val="FFC000"/>
                </a:solidFill>
              </a:rPr>
              <a:t>B</a:t>
            </a:r>
            <a:r>
              <a:rPr lang="pl-PL" dirty="0">
                <a:solidFill>
                  <a:srgbClr val="FF0000"/>
                </a:solidFill>
              </a:rPr>
              <a:t>C</a:t>
            </a:r>
            <a:r>
              <a:rPr lang="pl-PL" dirty="0">
                <a:solidFill>
                  <a:srgbClr val="7030A0"/>
                </a:solidFill>
              </a:rPr>
              <a:t> – </a:t>
            </a:r>
            <a:r>
              <a:rPr lang="pl-PL" dirty="0"/>
              <a:t>100% prawdopodobieństwa</a:t>
            </a:r>
            <a:r>
              <a:rPr lang="pl-PL" dirty="0">
                <a:solidFill>
                  <a:srgbClr val="7030A0"/>
                </a:solidFill>
              </a:rPr>
              <a:t> </a:t>
            </a:r>
            <a:r>
              <a:rPr lang="pl-PL" dirty="0"/>
              <a:t>na wystąpienie </a:t>
            </a:r>
            <a:r>
              <a:rPr lang="pl-PL" dirty="0">
                <a:solidFill>
                  <a:srgbClr val="FFC000"/>
                </a:solidFill>
              </a:rPr>
              <a:t>żółto-</a:t>
            </a:r>
            <a:r>
              <a:rPr lang="pl-PL" dirty="0">
                <a:solidFill>
                  <a:srgbClr val="FF0000"/>
                </a:solidFill>
              </a:rPr>
              <a:t>czerwonego</a:t>
            </a:r>
            <a:r>
              <a:rPr lang="pl-PL" dirty="0"/>
              <a:t> potomstwa (heterozygota)</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p>
        </p:txBody>
      </p:sp>
      <p:sp>
        <p:nvSpPr>
          <p:cNvPr id="7" name="pole tekstowe 6">
            <a:extLst>
              <a:ext uri="{FF2B5EF4-FFF2-40B4-BE49-F238E27FC236}">
                <a16:creationId xmlns:a16="http://schemas.microsoft.com/office/drawing/2014/main" id="{5D055C91-8D49-5345-8BAE-EFF183AAFCE3}"/>
              </a:ext>
            </a:extLst>
          </p:cNvPr>
          <p:cNvSpPr txBox="1"/>
          <p:nvPr/>
        </p:nvSpPr>
        <p:spPr>
          <a:xfrm>
            <a:off x="6125514" y="4680842"/>
            <a:ext cx="979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endParaRPr lang="pl-PL" dirty="0"/>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50387" y="3859814"/>
            <a:ext cx="1126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673661" y="3859815"/>
            <a:ext cx="1234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r>
              <a:rPr lang="pl-PL" b="1" dirty="0">
                <a:solidFill>
                  <a:srgbClr val="FF0000"/>
                </a:solidFill>
              </a:rPr>
              <a:t>C</a:t>
            </a:r>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674623" y="4735669"/>
            <a:ext cx="12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r>
              <a:rPr lang="pl-PL" b="1" dirty="0">
                <a:solidFill>
                  <a:srgbClr val="FF0000"/>
                </a:solidFill>
              </a:rPr>
              <a:t>C</a:t>
            </a:r>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868826"/>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r>
              <a:rPr lang="pl-PL" b="1" dirty="0">
                <a:solidFill>
                  <a:srgbClr val="FF0000"/>
                </a:solidFill>
              </a:rPr>
              <a:t>C</a:t>
            </a:r>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56926" y="4680842"/>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r>
              <a:rPr lang="pl-PL" b="1" dirty="0">
                <a:solidFill>
                  <a:srgbClr val="FF0000"/>
                </a:solidFill>
              </a:rPr>
              <a:t>C</a:t>
            </a:r>
          </a:p>
        </p:txBody>
      </p:sp>
    </p:spTree>
    <p:extLst>
      <p:ext uri="{BB962C8B-B14F-4D97-AF65-F5344CB8AC3E}">
        <p14:creationId xmlns:p14="http://schemas.microsoft.com/office/powerpoint/2010/main" val="596497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20" name="Freeform: Shape 119">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Rectangle 120">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3" name="Rectangle 122">
            <a:extLst>
              <a:ext uri="{FF2B5EF4-FFF2-40B4-BE49-F238E27FC236}">
                <a16:creationId xmlns:a16="http://schemas.microsoft.com/office/drawing/2014/main" id="{A9727012-97DE-47A6-9F25-DBDC9FEE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795013" y="1440328"/>
            <a:ext cx="4607509" cy="2918493"/>
          </a:xfrm>
        </p:spPr>
        <p:txBody>
          <a:bodyPr vert="horz" lIns="91440" tIns="45720" rIns="91440" bIns="45720" rtlCol="0" anchor="t">
            <a:normAutofit/>
          </a:bodyPr>
          <a:lstStyle/>
          <a:p>
            <a:r>
              <a:rPr lang="pl-PL" spc="1300" dirty="0">
                <a:ea typeface="+mj-lt"/>
                <a:cs typeface="+mj-lt"/>
              </a:rPr>
              <a:t>TULIPANY ŻÓŁTE Z TULIPANAMI </a:t>
            </a:r>
            <a:r>
              <a:rPr lang="pl-PL" spc="1300" dirty="0" err="1">
                <a:ea typeface="+mj-lt"/>
                <a:cs typeface="+mj-lt"/>
              </a:rPr>
              <a:t>różowymI</a:t>
            </a:r>
            <a:endParaRPr lang="pl-PL" dirty="0" err="1"/>
          </a:p>
          <a:p>
            <a:endParaRPr lang="en-US" sz="3100" spc="1300"/>
          </a:p>
        </p:txBody>
      </p:sp>
      <p:sp>
        <p:nvSpPr>
          <p:cNvPr id="125" name="Oval 124">
            <a:extLst>
              <a:ext uri="{FF2B5EF4-FFF2-40B4-BE49-F238E27FC236}">
                <a16:creationId xmlns:a16="http://schemas.microsoft.com/office/drawing/2014/main" id="{1A48394C-EA41-42CC-97C3-99D32E238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9733" y="2727383"/>
            <a:ext cx="3471653" cy="347165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6" descr="Obraz zawierający kwiat, roślina, żółty, na wolnym powietrzu&#10;&#10;Opis wygenerowany automatycznie">
            <a:extLst>
              <a:ext uri="{FF2B5EF4-FFF2-40B4-BE49-F238E27FC236}">
                <a16:creationId xmlns:a16="http://schemas.microsoft.com/office/drawing/2014/main" id="{4D0361A2-356F-0426-9F6A-1574E9549F1E}"/>
              </a:ext>
            </a:extLst>
          </p:cNvPr>
          <p:cNvPicPr>
            <a:picLocks noChangeAspect="1"/>
          </p:cNvPicPr>
          <p:nvPr/>
        </p:nvPicPr>
        <p:blipFill rotWithShape="1">
          <a:blip r:embed="rId4"/>
          <a:srcRect r="-1" b="9620"/>
          <a:stretch/>
        </p:blipFill>
        <p:spPr>
          <a:xfrm>
            <a:off x="5925469" y="944802"/>
            <a:ext cx="2619925" cy="3157156"/>
          </a:xfrm>
          <a:prstGeom prst="rect">
            <a:avLst/>
          </a:prstGeom>
          <a:effectLst>
            <a:outerShdw dist="165100" dir="18900000" algn="bl" rotWithShape="0">
              <a:schemeClr val="tx1"/>
            </a:outerShdw>
          </a:effectLst>
        </p:spPr>
      </p:pic>
      <p:sp>
        <p:nvSpPr>
          <p:cNvPr id="127" name="Rectangle 126">
            <a:extLst>
              <a:ext uri="{FF2B5EF4-FFF2-40B4-BE49-F238E27FC236}">
                <a16:creationId xmlns:a16="http://schemas.microsoft.com/office/drawing/2014/main" id="{36856097-3CE9-4394-80BC-4000CEAC4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8718" y="-1"/>
            <a:ext cx="2619925" cy="4630783"/>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róż, roślina&#10;&#10;Opis wygenerowany automatycznie">
            <a:extLst>
              <a:ext uri="{FF2B5EF4-FFF2-40B4-BE49-F238E27FC236}">
                <a16:creationId xmlns:a16="http://schemas.microsoft.com/office/drawing/2014/main" id="{96355438-A157-9DBC-BF7F-3B332F2441B6}"/>
              </a:ext>
            </a:extLst>
          </p:cNvPr>
          <p:cNvPicPr>
            <a:picLocks noChangeAspect="1"/>
          </p:cNvPicPr>
          <p:nvPr/>
        </p:nvPicPr>
        <p:blipFill rotWithShape="1">
          <a:blip r:embed="rId5"/>
          <a:srcRect r="-1" b="9599"/>
          <a:stretch/>
        </p:blipFill>
        <p:spPr>
          <a:xfrm>
            <a:off x="8904995" y="2515243"/>
            <a:ext cx="2619337" cy="3157156"/>
          </a:xfrm>
          <a:custGeom>
            <a:avLst/>
            <a:gdLst/>
            <a:ahLst/>
            <a:cxnLst/>
            <a:rect l="l" t="t" r="r" b="b"/>
            <a:pathLst>
              <a:path w="2518883" h="2860724">
                <a:moveTo>
                  <a:pt x="0" y="0"/>
                </a:moveTo>
                <a:lnTo>
                  <a:pt x="2518883" y="0"/>
                </a:lnTo>
                <a:lnTo>
                  <a:pt x="2518883" y="2860724"/>
                </a:lnTo>
                <a:lnTo>
                  <a:pt x="0" y="2860724"/>
                </a:lnTo>
                <a:close/>
              </a:path>
            </a:pathLst>
          </a:custGeom>
          <a:effectLst>
            <a:outerShdw dist="165100" dir="18660000" algn="tr" rotWithShape="0">
              <a:schemeClr val="tx1"/>
            </a:outerShdw>
          </a:effectLst>
        </p:spPr>
      </p:pic>
    </p:spTree>
    <p:extLst>
      <p:ext uri="{BB962C8B-B14F-4D97-AF65-F5344CB8AC3E}">
        <p14:creationId xmlns:p14="http://schemas.microsoft.com/office/powerpoint/2010/main" val="40223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żółte z tulipanami różowymi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rgbClr val="FFC000"/>
                </a:solidFill>
              </a:rPr>
              <a:t>BB – kwiaty żółte </a:t>
            </a:r>
            <a:r>
              <a:rPr lang="pl-PL" dirty="0">
                <a:solidFill>
                  <a:srgbClr val="FFC000"/>
                </a:solidFill>
                <a:ea typeface="+mn-lt"/>
                <a:cs typeface="+mn-lt"/>
              </a:rPr>
              <a:t>(homozygota)</a:t>
            </a:r>
          </a:p>
          <a:p>
            <a:r>
              <a:rPr lang="pl-PL" dirty="0">
                <a:solidFill>
                  <a:schemeClr val="accent4">
                    <a:lumMod val="75000"/>
                  </a:schemeClr>
                </a:solidFill>
              </a:rPr>
              <a:t>aa – kwiaty różowe</a:t>
            </a:r>
            <a:r>
              <a:rPr lang="pl-PL" dirty="0">
                <a:solidFill>
                  <a:schemeClr val="accent4">
                    <a:lumMod val="75000"/>
                  </a:schemeClr>
                </a:solidFill>
                <a:ea typeface="+mn-lt"/>
                <a:cs typeface="+mn-lt"/>
              </a:rPr>
              <a:t> (homozygota)</a:t>
            </a:r>
          </a:p>
          <a:p>
            <a:endParaRPr lang="pl-PL" dirty="0"/>
          </a:p>
          <a:p>
            <a:r>
              <a:rPr lang="pl-PL" b="1" dirty="0"/>
              <a:t>POKOLENIE POTOMNE F1:</a:t>
            </a:r>
          </a:p>
          <a:p>
            <a:endParaRPr lang="pl-PL" dirty="0"/>
          </a:p>
          <a:p>
            <a:r>
              <a:rPr lang="pl-PL" dirty="0">
                <a:solidFill>
                  <a:srgbClr val="FFC000"/>
                </a:solidFill>
              </a:rPr>
              <a:t>B</a:t>
            </a:r>
            <a:r>
              <a:rPr lang="pl-PL" dirty="0">
                <a:solidFill>
                  <a:schemeClr val="accent4">
                    <a:lumMod val="75000"/>
                  </a:schemeClr>
                </a:solidFill>
              </a:rPr>
              <a:t>a</a:t>
            </a:r>
            <a:r>
              <a:rPr lang="pl-PL" dirty="0">
                <a:solidFill>
                  <a:srgbClr val="7030A0"/>
                </a:solidFill>
              </a:rPr>
              <a:t> – </a:t>
            </a:r>
            <a:r>
              <a:rPr lang="pl-PL" dirty="0"/>
              <a:t>100% prawdopodobieństwa</a:t>
            </a:r>
            <a:r>
              <a:rPr lang="pl-PL" dirty="0">
                <a:solidFill>
                  <a:srgbClr val="7030A0"/>
                </a:solidFill>
              </a:rPr>
              <a:t> </a:t>
            </a:r>
            <a:r>
              <a:rPr lang="pl-PL" dirty="0"/>
              <a:t>na wystąpienie </a:t>
            </a:r>
            <a:r>
              <a:rPr lang="pl-PL" dirty="0">
                <a:solidFill>
                  <a:srgbClr val="FFC000"/>
                </a:solidFill>
              </a:rPr>
              <a:t>żółtego</a:t>
            </a:r>
            <a:r>
              <a:rPr lang="pl-PL" dirty="0"/>
              <a:t> potomstwa (heterozygota)</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p>
        </p:txBody>
      </p:sp>
      <p:sp>
        <p:nvSpPr>
          <p:cNvPr id="7" name="pole tekstowe 6">
            <a:extLst>
              <a:ext uri="{FF2B5EF4-FFF2-40B4-BE49-F238E27FC236}">
                <a16:creationId xmlns:a16="http://schemas.microsoft.com/office/drawing/2014/main" id="{5D055C91-8D49-5345-8BAE-EFF183AAFCE3}"/>
              </a:ext>
            </a:extLst>
          </p:cNvPr>
          <p:cNvSpPr txBox="1"/>
          <p:nvPr/>
        </p:nvSpPr>
        <p:spPr>
          <a:xfrm>
            <a:off x="6125514" y="4680842"/>
            <a:ext cx="979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endParaRPr lang="pl-PL" dirty="0">
              <a:solidFill>
                <a:schemeClr val="accent4">
                  <a:lumMod val="75000"/>
                </a:schemeClr>
              </a:solidFill>
            </a:endParaRPr>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50387" y="3859814"/>
            <a:ext cx="1126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673661" y="3859815"/>
            <a:ext cx="1234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r>
              <a:rPr lang="pl-PL" b="1" dirty="0">
                <a:solidFill>
                  <a:schemeClr val="accent4">
                    <a:lumMod val="75000"/>
                  </a:schemeClr>
                </a:solidFill>
              </a:rPr>
              <a:t>a</a:t>
            </a:r>
            <a:endParaRPr lang="pl-PL" dirty="0">
              <a:solidFill>
                <a:schemeClr val="accent4">
                  <a:lumMod val="75000"/>
                </a:schemeClr>
              </a:solidFill>
            </a:endParaRPr>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674623" y="4735669"/>
            <a:ext cx="12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r>
              <a:rPr lang="pl-PL" b="1" dirty="0">
                <a:solidFill>
                  <a:schemeClr val="accent4">
                    <a:lumMod val="75000"/>
                  </a:schemeClr>
                </a:solidFill>
              </a:rPr>
              <a:t>a</a:t>
            </a:r>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868826"/>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r>
              <a:rPr lang="pl-PL" b="1" dirty="0">
                <a:solidFill>
                  <a:schemeClr val="accent4">
                    <a:lumMod val="75000"/>
                  </a:schemeClr>
                </a:solidFill>
              </a:rPr>
              <a:t>a</a:t>
            </a:r>
            <a:endParaRPr lang="pl-PL" dirty="0">
              <a:solidFill>
                <a:schemeClr val="accent4">
                  <a:lumMod val="75000"/>
                </a:schemeClr>
              </a:solidFill>
            </a:endParaRPr>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56926" y="4680842"/>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r>
              <a:rPr lang="pl-PL" b="1" dirty="0">
                <a:solidFill>
                  <a:schemeClr val="accent4">
                    <a:lumMod val="75000"/>
                  </a:schemeClr>
                </a:solidFill>
              </a:rPr>
              <a:t>a</a:t>
            </a:r>
            <a:endParaRPr lang="pl-PL" dirty="0">
              <a:solidFill>
                <a:schemeClr val="accent4">
                  <a:lumMod val="75000"/>
                </a:schemeClr>
              </a:solidFill>
            </a:endParaRPr>
          </a:p>
        </p:txBody>
      </p:sp>
    </p:spTree>
    <p:extLst>
      <p:ext uri="{BB962C8B-B14F-4D97-AF65-F5344CB8AC3E}">
        <p14:creationId xmlns:p14="http://schemas.microsoft.com/office/powerpoint/2010/main" val="358868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2D24B4-F2F1-89FA-5E99-FE458256AC07}"/>
              </a:ext>
            </a:extLst>
          </p:cNvPr>
          <p:cNvSpPr>
            <a:spLocks noGrp="1"/>
          </p:cNvSpPr>
          <p:nvPr>
            <p:ph type="title"/>
          </p:nvPr>
        </p:nvSpPr>
        <p:spPr>
          <a:xfrm>
            <a:off x="808661" y="-94951"/>
            <a:ext cx="10357666" cy="1438450"/>
          </a:xfrm>
        </p:spPr>
        <p:txBody>
          <a:bodyPr/>
          <a:lstStyle/>
          <a:p>
            <a:pPr algn="ctr"/>
            <a:r>
              <a:rPr lang="pl-PL" dirty="0"/>
              <a:t>Budowa tulipana</a:t>
            </a:r>
            <a:endParaRPr lang="pl-PL"/>
          </a:p>
        </p:txBody>
      </p:sp>
      <p:pic>
        <p:nvPicPr>
          <p:cNvPr id="4" name="Obraz 4">
            <a:extLst>
              <a:ext uri="{FF2B5EF4-FFF2-40B4-BE49-F238E27FC236}">
                <a16:creationId xmlns:a16="http://schemas.microsoft.com/office/drawing/2014/main" id="{0B74B010-8116-0D45-7D48-EF725EC21DC8}"/>
              </a:ext>
            </a:extLst>
          </p:cNvPr>
          <p:cNvPicPr>
            <a:picLocks noChangeAspect="1"/>
          </p:cNvPicPr>
          <p:nvPr/>
        </p:nvPicPr>
        <p:blipFill>
          <a:blip r:embed="rId2"/>
          <a:stretch>
            <a:fillRect/>
          </a:stretch>
        </p:blipFill>
        <p:spPr>
          <a:xfrm>
            <a:off x="1633269" y="1690262"/>
            <a:ext cx="9299273" cy="4828948"/>
          </a:xfrm>
          <a:prstGeom prst="rect">
            <a:avLst/>
          </a:prstGeom>
        </p:spPr>
      </p:pic>
    </p:spTree>
    <p:extLst>
      <p:ext uri="{BB962C8B-B14F-4D97-AF65-F5344CB8AC3E}">
        <p14:creationId xmlns:p14="http://schemas.microsoft.com/office/powerpoint/2010/main" val="1438783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20" name="Freeform: Shape 119">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Rectangle 120">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3" name="Rectangle 122">
            <a:extLst>
              <a:ext uri="{FF2B5EF4-FFF2-40B4-BE49-F238E27FC236}">
                <a16:creationId xmlns:a16="http://schemas.microsoft.com/office/drawing/2014/main" id="{A9727012-97DE-47A6-9F25-DBDC9FEE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795013" y="1440328"/>
            <a:ext cx="4607509" cy="2918493"/>
          </a:xfrm>
        </p:spPr>
        <p:txBody>
          <a:bodyPr vert="horz" lIns="91440" tIns="45720" rIns="91440" bIns="45720" rtlCol="0" anchor="t">
            <a:normAutofit/>
          </a:bodyPr>
          <a:lstStyle/>
          <a:p>
            <a:pPr algn="ctr"/>
            <a:r>
              <a:rPr lang="pl-PL" spc="1300" dirty="0">
                <a:ea typeface="+mj-lt"/>
                <a:cs typeface="+mj-lt"/>
              </a:rPr>
              <a:t>TULIPANY ŻÓŁTE Z TULIPANAMI BIAŁYMI</a:t>
            </a:r>
            <a:endParaRPr lang="en-US" spc="1300" dirty="0">
              <a:ea typeface="+mj-lt"/>
              <a:cs typeface="+mj-lt"/>
            </a:endParaRPr>
          </a:p>
          <a:p>
            <a:endParaRPr lang="en-US" sz="3100" spc="1300" dirty="0"/>
          </a:p>
          <a:p>
            <a:endParaRPr lang="en-US" sz="3100" spc="1300"/>
          </a:p>
        </p:txBody>
      </p:sp>
      <p:sp>
        <p:nvSpPr>
          <p:cNvPr id="125" name="Oval 124">
            <a:extLst>
              <a:ext uri="{FF2B5EF4-FFF2-40B4-BE49-F238E27FC236}">
                <a16:creationId xmlns:a16="http://schemas.microsoft.com/office/drawing/2014/main" id="{1A48394C-EA41-42CC-97C3-99D32E238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9733" y="2727383"/>
            <a:ext cx="3471653" cy="347165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6" descr="Obraz zawierający kwiat, roślina, żółty, na wolnym powietrzu&#10;&#10;Opis wygenerowany automatycznie">
            <a:extLst>
              <a:ext uri="{FF2B5EF4-FFF2-40B4-BE49-F238E27FC236}">
                <a16:creationId xmlns:a16="http://schemas.microsoft.com/office/drawing/2014/main" id="{4D0361A2-356F-0426-9F6A-1574E9549F1E}"/>
              </a:ext>
            </a:extLst>
          </p:cNvPr>
          <p:cNvPicPr>
            <a:picLocks noChangeAspect="1"/>
          </p:cNvPicPr>
          <p:nvPr/>
        </p:nvPicPr>
        <p:blipFill rotWithShape="1">
          <a:blip r:embed="rId4"/>
          <a:srcRect r="-1" b="9620"/>
          <a:stretch/>
        </p:blipFill>
        <p:spPr>
          <a:xfrm>
            <a:off x="5925469" y="944802"/>
            <a:ext cx="2619925" cy="3157156"/>
          </a:xfrm>
          <a:prstGeom prst="rect">
            <a:avLst/>
          </a:prstGeom>
          <a:effectLst>
            <a:outerShdw dist="165100" dir="18900000" algn="bl" rotWithShape="0">
              <a:schemeClr val="tx1"/>
            </a:outerShdw>
          </a:effectLst>
        </p:spPr>
      </p:pic>
      <p:sp>
        <p:nvSpPr>
          <p:cNvPr id="127" name="Rectangle 126">
            <a:extLst>
              <a:ext uri="{FF2B5EF4-FFF2-40B4-BE49-F238E27FC236}">
                <a16:creationId xmlns:a16="http://schemas.microsoft.com/office/drawing/2014/main" id="{36856097-3CE9-4394-80BC-4000CEAC4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8718" y="-1"/>
            <a:ext cx="2619925" cy="4630783"/>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7" descr="Obraz zawierający trawa, na wolnym powietrzu, żółty, roślina&#10;&#10;Opis wygenerowany automatycznie">
            <a:extLst>
              <a:ext uri="{FF2B5EF4-FFF2-40B4-BE49-F238E27FC236}">
                <a16:creationId xmlns:a16="http://schemas.microsoft.com/office/drawing/2014/main" id="{15E8212F-F243-4663-582F-06D6721C820D}"/>
              </a:ext>
            </a:extLst>
          </p:cNvPr>
          <p:cNvPicPr>
            <a:picLocks noGrp="1" noChangeAspect="1"/>
          </p:cNvPicPr>
          <p:nvPr>
            <p:ph idx="1"/>
          </p:nvPr>
        </p:nvPicPr>
        <p:blipFill rotWithShape="1">
          <a:blip r:embed="rId5"/>
          <a:srcRect r="-1" b="9599"/>
          <a:stretch/>
        </p:blipFill>
        <p:spPr>
          <a:xfrm>
            <a:off x="8904995" y="2515243"/>
            <a:ext cx="2619337" cy="3157156"/>
          </a:xfrm>
          <a:custGeom>
            <a:avLst/>
            <a:gdLst/>
            <a:ahLst/>
            <a:cxnLst/>
            <a:rect l="l" t="t" r="r" b="b"/>
            <a:pathLst>
              <a:path w="2518883" h="2860724">
                <a:moveTo>
                  <a:pt x="0" y="0"/>
                </a:moveTo>
                <a:lnTo>
                  <a:pt x="2518883" y="0"/>
                </a:lnTo>
                <a:lnTo>
                  <a:pt x="2518883" y="2860724"/>
                </a:lnTo>
                <a:lnTo>
                  <a:pt x="0" y="2860724"/>
                </a:lnTo>
                <a:close/>
              </a:path>
            </a:pathLst>
          </a:custGeom>
          <a:effectLst>
            <a:outerShdw dist="165100" dir="18660000" algn="tr" rotWithShape="0">
              <a:schemeClr val="tx1"/>
            </a:outerShdw>
          </a:effectLst>
        </p:spPr>
      </p:pic>
    </p:spTree>
    <p:extLst>
      <p:ext uri="{BB962C8B-B14F-4D97-AF65-F5344CB8AC3E}">
        <p14:creationId xmlns:p14="http://schemas.microsoft.com/office/powerpoint/2010/main" val="24128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zaokrąglone rogi 13">
            <a:extLst>
              <a:ext uri="{FF2B5EF4-FFF2-40B4-BE49-F238E27FC236}">
                <a16:creationId xmlns:a16="http://schemas.microsoft.com/office/drawing/2014/main" id="{AABF2261-C581-AFD8-90BC-F685FBFC3E3F}"/>
              </a:ext>
            </a:extLst>
          </p:cNvPr>
          <p:cNvSpPr/>
          <p:nvPr/>
        </p:nvSpPr>
        <p:spPr>
          <a:xfrm>
            <a:off x="1076117" y="2261191"/>
            <a:ext cx="3752490" cy="369498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żółte z tulipanami białymi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rgbClr val="FFC000"/>
                </a:solidFill>
              </a:rPr>
              <a:t>BB – kwiaty żółte </a:t>
            </a:r>
            <a:r>
              <a:rPr lang="pl-PL" dirty="0">
                <a:solidFill>
                  <a:srgbClr val="FFC000"/>
                </a:solidFill>
                <a:ea typeface="+mn-lt"/>
                <a:cs typeface="+mn-lt"/>
              </a:rPr>
              <a:t>(homozygota)</a:t>
            </a:r>
          </a:p>
          <a:p>
            <a:r>
              <a:rPr lang="pl-PL" dirty="0" err="1">
                <a:solidFill>
                  <a:schemeClr val="bg1"/>
                </a:solidFill>
              </a:rPr>
              <a:t>bb</a:t>
            </a:r>
            <a:r>
              <a:rPr lang="pl-PL" dirty="0">
                <a:solidFill>
                  <a:schemeClr val="bg1"/>
                </a:solidFill>
              </a:rPr>
              <a:t> – kwiaty białe</a:t>
            </a:r>
            <a:r>
              <a:rPr lang="pl-PL" dirty="0">
                <a:solidFill>
                  <a:schemeClr val="bg1"/>
                </a:solidFill>
                <a:ea typeface="+mn-lt"/>
                <a:cs typeface="+mn-lt"/>
              </a:rPr>
              <a:t> (homozygota)</a:t>
            </a:r>
          </a:p>
          <a:p>
            <a:endParaRPr lang="pl-PL" dirty="0"/>
          </a:p>
          <a:p>
            <a:r>
              <a:rPr lang="pl-PL" b="1" dirty="0"/>
              <a:t>POKOLENIE POTOMNE F1:</a:t>
            </a:r>
          </a:p>
          <a:p>
            <a:endParaRPr lang="pl-PL" dirty="0"/>
          </a:p>
          <a:p>
            <a:r>
              <a:rPr lang="pl-PL" dirty="0" err="1">
                <a:solidFill>
                  <a:srgbClr val="FFC000"/>
                </a:solidFill>
              </a:rPr>
              <a:t>B</a:t>
            </a:r>
            <a:r>
              <a:rPr lang="pl-PL" dirty="0" err="1">
                <a:solidFill>
                  <a:schemeClr val="bg1"/>
                </a:solidFill>
              </a:rPr>
              <a:t>b</a:t>
            </a:r>
            <a:r>
              <a:rPr lang="pl-PL" dirty="0"/>
              <a:t> – 100% prawdopodobieństwa na wystąpienie </a:t>
            </a:r>
            <a:r>
              <a:rPr lang="pl-PL" dirty="0">
                <a:solidFill>
                  <a:srgbClr val="FFC000"/>
                </a:solidFill>
              </a:rPr>
              <a:t>żółtego</a:t>
            </a:r>
            <a:r>
              <a:rPr lang="pl-PL" dirty="0"/>
              <a:t> potomstwa (heterozygota)</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C000"/>
                </a:solidFill>
              </a:rPr>
              <a:t>B</a:t>
            </a:r>
            <a:endParaRPr lang="pl-PL" dirty="0"/>
          </a:p>
        </p:txBody>
      </p:sp>
      <p:sp>
        <p:nvSpPr>
          <p:cNvPr id="21" name="Prostokąt: zaokrąglone rogi 20">
            <a:extLst>
              <a:ext uri="{FF2B5EF4-FFF2-40B4-BE49-F238E27FC236}">
                <a16:creationId xmlns:a16="http://schemas.microsoft.com/office/drawing/2014/main" id="{97053D59-CBBC-5A0D-04F7-9E10B915513F}"/>
              </a:ext>
            </a:extLst>
          </p:cNvPr>
          <p:cNvSpPr/>
          <p:nvPr/>
        </p:nvSpPr>
        <p:spPr>
          <a:xfrm>
            <a:off x="6050681"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D055C91-8D49-5345-8BAE-EFF183AAFCE3}"/>
              </a:ext>
            </a:extLst>
          </p:cNvPr>
          <p:cNvSpPr txBox="1"/>
          <p:nvPr/>
        </p:nvSpPr>
        <p:spPr>
          <a:xfrm>
            <a:off x="6125514" y="4738352"/>
            <a:ext cx="979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bg1"/>
                </a:solidFill>
              </a:rPr>
              <a:t>b</a:t>
            </a:r>
          </a:p>
        </p:txBody>
      </p:sp>
      <p:sp>
        <p:nvSpPr>
          <p:cNvPr id="23" name="Prostokąt: zaokrąglone rogi 22">
            <a:extLst>
              <a:ext uri="{FF2B5EF4-FFF2-40B4-BE49-F238E27FC236}">
                <a16:creationId xmlns:a16="http://schemas.microsoft.com/office/drawing/2014/main" id="{15FFFA31-1478-3460-5054-E5EC91E6C390}"/>
              </a:ext>
            </a:extLst>
          </p:cNvPr>
          <p:cNvSpPr/>
          <p:nvPr/>
        </p:nvSpPr>
        <p:spPr>
          <a:xfrm>
            <a:off x="6036304"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50387" y="3917323"/>
            <a:ext cx="1126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bg1"/>
                </a:solidFill>
              </a:rPr>
              <a:t>b</a:t>
            </a:r>
          </a:p>
        </p:txBody>
      </p:sp>
      <p:sp>
        <p:nvSpPr>
          <p:cNvPr id="25" name="Prostokąt: zaokrąglone rogi 24">
            <a:extLst>
              <a:ext uri="{FF2B5EF4-FFF2-40B4-BE49-F238E27FC236}">
                <a16:creationId xmlns:a16="http://schemas.microsoft.com/office/drawing/2014/main" id="{0CFF7F2F-D51E-8899-BFD3-0FA17BC29CCB}"/>
              </a:ext>
            </a:extLst>
          </p:cNvPr>
          <p:cNvSpPr/>
          <p:nvPr/>
        </p:nvSpPr>
        <p:spPr>
          <a:xfrm>
            <a:off x="7718455"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673661" y="3917324"/>
            <a:ext cx="1234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err="1">
                <a:solidFill>
                  <a:srgbClr val="FFC000"/>
                </a:solidFill>
              </a:rPr>
              <a:t>B</a:t>
            </a:r>
            <a:r>
              <a:rPr lang="pl-PL" b="1" dirty="0" err="1">
                <a:solidFill>
                  <a:schemeClr val="bg1"/>
                </a:solidFill>
              </a:rPr>
              <a:t>b</a:t>
            </a:r>
          </a:p>
        </p:txBody>
      </p:sp>
      <p:sp>
        <p:nvSpPr>
          <p:cNvPr id="27" name="Prostokąt: zaokrąglone rogi 26">
            <a:extLst>
              <a:ext uri="{FF2B5EF4-FFF2-40B4-BE49-F238E27FC236}">
                <a16:creationId xmlns:a16="http://schemas.microsoft.com/office/drawing/2014/main" id="{1474C892-A1FB-DD4E-E008-5A1111868B73}"/>
              </a:ext>
            </a:extLst>
          </p:cNvPr>
          <p:cNvSpPr/>
          <p:nvPr/>
        </p:nvSpPr>
        <p:spPr>
          <a:xfrm>
            <a:off x="7718456"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660246" y="4735669"/>
            <a:ext cx="12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err="1">
                <a:solidFill>
                  <a:srgbClr val="FFC000"/>
                </a:solidFill>
              </a:rPr>
              <a:t>B</a:t>
            </a:r>
            <a:r>
              <a:rPr lang="pl-PL" b="1" dirty="0" err="1">
                <a:solidFill>
                  <a:schemeClr val="bg1"/>
                </a:solidFill>
              </a:rPr>
              <a:t>b</a:t>
            </a:r>
            <a:endParaRPr lang="pl-PL" b="1" err="1">
              <a:solidFill>
                <a:schemeClr val="bg1"/>
              </a:solidFill>
            </a:endParaRPr>
          </a:p>
        </p:txBody>
      </p:sp>
      <p:sp>
        <p:nvSpPr>
          <p:cNvPr id="29" name="Prostokąt: zaokrąglone rogi 28">
            <a:extLst>
              <a:ext uri="{FF2B5EF4-FFF2-40B4-BE49-F238E27FC236}">
                <a16:creationId xmlns:a16="http://schemas.microsoft.com/office/drawing/2014/main" id="{04B8F08A-E3A5-84E5-269A-0C6D88671C56}"/>
              </a:ext>
            </a:extLst>
          </p:cNvPr>
          <p:cNvSpPr/>
          <p:nvPr/>
        </p:nvSpPr>
        <p:spPr>
          <a:xfrm>
            <a:off x="9343097" y="3799566"/>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911958"/>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err="1">
                <a:solidFill>
                  <a:srgbClr val="FFC000"/>
                </a:solidFill>
              </a:rPr>
              <a:t>B</a:t>
            </a:r>
            <a:r>
              <a:rPr lang="pl-PL" b="1" dirty="0" err="1">
                <a:solidFill>
                  <a:schemeClr val="bg1"/>
                </a:solidFill>
              </a:rPr>
              <a:t>b</a:t>
            </a:r>
          </a:p>
        </p:txBody>
      </p:sp>
      <p:sp>
        <p:nvSpPr>
          <p:cNvPr id="31" name="Prostokąt: zaokrąglone rogi 30">
            <a:extLst>
              <a:ext uri="{FF2B5EF4-FFF2-40B4-BE49-F238E27FC236}">
                <a16:creationId xmlns:a16="http://schemas.microsoft.com/office/drawing/2014/main" id="{6FD3F2E2-86FA-BC58-D3C2-EC19595AD0F7}"/>
              </a:ext>
            </a:extLst>
          </p:cNvPr>
          <p:cNvSpPr/>
          <p:nvPr/>
        </p:nvSpPr>
        <p:spPr>
          <a:xfrm>
            <a:off x="9357474" y="4676585"/>
            <a:ext cx="1135811" cy="48883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AA034092-0BA3-843A-EDF3-F5656B99DAB1}"/>
              </a:ext>
            </a:extLst>
          </p:cNvPr>
          <p:cNvSpPr txBox="1"/>
          <p:nvPr/>
        </p:nvSpPr>
        <p:spPr>
          <a:xfrm>
            <a:off x="9342549" y="4738352"/>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err="1">
                <a:solidFill>
                  <a:srgbClr val="FFC000"/>
                </a:solidFill>
              </a:rPr>
              <a:t>B</a:t>
            </a:r>
            <a:r>
              <a:rPr lang="pl-PL" b="1" dirty="0" err="1">
                <a:solidFill>
                  <a:schemeClr val="bg1"/>
                </a:solidFill>
              </a:rPr>
              <a:t>b</a:t>
            </a:r>
            <a:endParaRPr lang="pl-PL" b="1" err="1">
              <a:solidFill>
                <a:schemeClr val="bg1"/>
              </a:solidFill>
            </a:endParaRPr>
          </a:p>
        </p:txBody>
      </p:sp>
    </p:spTree>
    <p:extLst>
      <p:ext uri="{BB962C8B-B14F-4D97-AF65-F5344CB8AC3E}">
        <p14:creationId xmlns:p14="http://schemas.microsoft.com/office/powerpoint/2010/main" val="163281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20" name="Freeform: Shape 119">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Rectangle 120">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3" name="Rectangle 122">
            <a:extLst>
              <a:ext uri="{FF2B5EF4-FFF2-40B4-BE49-F238E27FC236}">
                <a16:creationId xmlns:a16="http://schemas.microsoft.com/office/drawing/2014/main" id="{A9727012-97DE-47A6-9F25-DBDC9FEE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5A2129-CE3B-5EA2-76A0-610DE689D014}"/>
              </a:ext>
            </a:extLst>
          </p:cNvPr>
          <p:cNvSpPr>
            <a:spLocks noGrp="1"/>
          </p:cNvSpPr>
          <p:nvPr>
            <p:ph type="title"/>
          </p:nvPr>
        </p:nvSpPr>
        <p:spPr>
          <a:xfrm>
            <a:off x="795013" y="1440328"/>
            <a:ext cx="4607509" cy="2918493"/>
          </a:xfrm>
        </p:spPr>
        <p:txBody>
          <a:bodyPr vert="horz" lIns="91440" tIns="45720" rIns="91440" bIns="45720" rtlCol="0" anchor="t">
            <a:normAutofit/>
          </a:bodyPr>
          <a:lstStyle/>
          <a:p>
            <a:r>
              <a:rPr lang="pl-PL" spc="1300" dirty="0">
                <a:ea typeface="+mj-lt"/>
                <a:cs typeface="+mj-lt"/>
              </a:rPr>
              <a:t>TULIPANY CZERWONE Z TULIPANAMI RÓŻOWYMI</a:t>
            </a:r>
            <a:endParaRPr lang="pl-PL" dirty="0"/>
          </a:p>
          <a:p>
            <a:endParaRPr lang="en-US" sz="3100" spc="1300"/>
          </a:p>
        </p:txBody>
      </p:sp>
      <p:sp>
        <p:nvSpPr>
          <p:cNvPr id="125" name="Oval 124">
            <a:extLst>
              <a:ext uri="{FF2B5EF4-FFF2-40B4-BE49-F238E27FC236}">
                <a16:creationId xmlns:a16="http://schemas.microsoft.com/office/drawing/2014/main" id="{1A48394C-EA41-42CC-97C3-99D32E238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9733" y="2727383"/>
            <a:ext cx="3471653" cy="347165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6856097-3CE9-4394-80BC-4000CEAC4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48718" y="-1"/>
            <a:ext cx="2619925" cy="4630783"/>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róż, roślina&#10;&#10;Opis wygenerowany automatycznie">
            <a:extLst>
              <a:ext uri="{FF2B5EF4-FFF2-40B4-BE49-F238E27FC236}">
                <a16:creationId xmlns:a16="http://schemas.microsoft.com/office/drawing/2014/main" id="{5423B7EB-BB9D-C7F1-8D8F-CD954E915A3B}"/>
              </a:ext>
            </a:extLst>
          </p:cNvPr>
          <p:cNvPicPr>
            <a:picLocks noChangeAspect="1"/>
          </p:cNvPicPr>
          <p:nvPr/>
        </p:nvPicPr>
        <p:blipFill rotWithShape="1">
          <a:blip r:embed="rId4"/>
          <a:srcRect r="-1" b="9599"/>
          <a:stretch/>
        </p:blipFill>
        <p:spPr>
          <a:xfrm>
            <a:off x="8784225" y="2408851"/>
            <a:ext cx="2619337" cy="3157156"/>
          </a:xfrm>
          <a:custGeom>
            <a:avLst/>
            <a:gdLst/>
            <a:ahLst/>
            <a:cxnLst/>
            <a:rect l="l" t="t" r="r" b="b"/>
            <a:pathLst>
              <a:path w="2518883" h="2860724">
                <a:moveTo>
                  <a:pt x="0" y="0"/>
                </a:moveTo>
                <a:lnTo>
                  <a:pt x="2518883" y="0"/>
                </a:lnTo>
                <a:lnTo>
                  <a:pt x="2518883" y="2860724"/>
                </a:lnTo>
                <a:lnTo>
                  <a:pt x="0" y="2860724"/>
                </a:lnTo>
                <a:close/>
              </a:path>
            </a:pathLst>
          </a:custGeom>
          <a:effectLst>
            <a:outerShdw dist="165100" dir="18660000" algn="tr" rotWithShape="0">
              <a:schemeClr val="tx1"/>
            </a:outerShdw>
          </a:effectLst>
        </p:spPr>
      </p:pic>
      <p:pic>
        <p:nvPicPr>
          <p:cNvPr id="10" name="Obraz 7" descr="Obraz zawierający na wolnym powietrzu, roślina, czerwony&#10;&#10;Opis wygenerowany automatycznie">
            <a:extLst>
              <a:ext uri="{FF2B5EF4-FFF2-40B4-BE49-F238E27FC236}">
                <a16:creationId xmlns:a16="http://schemas.microsoft.com/office/drawing/2014/main" id="{4C0306AD-7CC4-0DD8-0296-76DA895C0FB2}"/>
              </a:ext>
            </a:extLst>
          </p:cNvPr>
          <p:cNvPicPr>
            <a:picLocks noChangeAspect="1"/>
          </p:cNvPicPr>
          <p:nvPr/>
        </p:nvPicPr>
        <p:blipFill rotWithShape="1">
          <a:blip r:embed="rId5"/>
          <a:srcRect t="3793" r="-1" b="5806"/>
          <a:stretch/>
        </p:blipFill>
        <p:spPr>
          <a:xfrm>
            <a:off x="5856995" y="660564"/>
            <a:ext cx="2619337" cy="3157156"/>
          </a:xfrm>
          <a:custGeom>
            <a:avLst/>
            <a:gdLst/>
            <a:ahLst/>
            <a:cxnLst/>
            <a:rect l="l" t="t" r="r" b="b"/>
            <a:pathLst>
              <a:path w="2518883" h="2860724">
                <a:moveTo>
                  <a:pt x="0" y="0"/>
                </a:moveTo>
                <a:lnTo>
                  <a:pt x="2518883" y="0"/>
                </a:lnTo>
                <a:lnTo>
                  <a:pt x="2518883" y="2860724"/>
                </a:lnTo>
                <a:lnTo>
                  <a:pt x="0" y="2860724"/>
                </a:lnTo>
                <a:close/>
              </a:path>
            </a:pathLst>
          </a:custGeom>
          <a:effectLst>
            <a:outerShdw dist="165100" dir="18660000" algn="tr" rotWithShape="0">
              <a:schemeClr val="tx1"/>
            </a:outerShdw>
          </a:effectLst>
        </p:spPr>
      </p:pic>
    </p:spTree>
    <p:extLst>
      <p:ext uri="{BB962C8B-B14F-4D97-AF65-F5344CB8AC3E}">
        <p14:creationId xmlns:p14="http://schemas.microsoft.com/office/powerpoint/2010/main" val="77467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DFCF1B-63C6-ADD1-7DFB-A286CFFF2BCE}"/>
              </a:ext>
            </a:extLst>
          </p:cNvPr>
          <p:cNvSpPr>
            <a:spLocks noGrp="1"/>
          </p:cNvSpPr>
          <p:nvPr>
            <p:ph type="title"/>
          </p:nvPr>
        </p:nvSpPr>
        <p:spPr/>
        <p:txBody>
          <a:bodyPr/>
          <a:lstStyle/>
          <a:p>
            <a:pPr algn="ctr"/>
            <a:r>
              <a:rPr lang="pl-PL" dirty="0"/>
              <a:t>Tulipany czerwone z tulipanami różowymi</a:t>
            </a:r>
          </a:p>
        </p:txBody>
      </p:sp>
      <p:pic>
        <p:nvPicPr>
          <p:cNvPr id="4" name="Obraz 4" descr="Obraz zawierający stół&#10;&#10;Opis wygenerowany automatycznie">
            <a:extLst>
              <a:ext uri="{FF2B5EF4-FFF2-40B4-BE49-F238E27FC236}">
                <a16:creationId xmlns:a16="http://schemas.microsoft.com/office/drawing/2014/main" id="{A9F0541A-19C0-B761-54A6-809836253352}"/>
              </a:ext>
            </a:extLst>
          </p:cNvPr>
          <p:cNvPicPr>
            <a:picLocks noGrp="1" noChangeAspect="1"/>
          </p:cNvPicPr>
          <p:nvPr>
            <p:ph idx="1"/>
          </p:nvPr>
        </p:nvPicPr>
        <p:blipFill>
          <a:blip r:embed="rId2"/>
          <a:stretch>
            <a:fillRect/>
          </a:stretch>
        </p:blipFill>
        <p:spPr>
          <a:xfrm>
            <a:off x="5739643" y="2695977"/>
            <a:ext cx="5078434" cy="2707783"/>
          </a:xfrm>
        </p:spPr>
      </p:pic>
      <p:sp>
        <p:nvSpPr>
          <p:cNvPr id="5" name="pole tekstowe 4">
            <a:extLst>
              <a:ext uri="{FF2B5EF4-FFF2-40B4-BE49-F238E27FC236}">
                <a16:creationId xmlns:a16="http://schemas.microsoft.com/office/drawing/2014/main" id="{E4C2E47A-A64F-5823-5985-B96BF6933CB3}"/>
              </a:ext>
            </a:extLst>
          </p:cNvPr>
          <p:cNvSpPr txBox="1"/>
          <p:nvPr/>
        </p:nvSpPr>
        <p:spPr>
          <a:xfrm>
            <a:off x="1124218" y="2618704"/>
            <a:ext cx="370267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t>POKOLENIE RODZICIELSKIE P:</a:t>
            </a:r>
          </a:p>
          <a:p>
            <a:endParaRPr lang="pl-PL" dirty="0"/>
          </a:p>
          <a:p>
            <a:r>
              <a:rPr lang="pl-PL" dirty="0">
                <a:solidFill>
                  <a:schemeClr val="accent4">
                    <a:lumMod val="75000"/>
                  </a:schemeClr>
                </a:solidFill>
              </a:rPr>
              <a:t>aa – kwiaty różowe (homozygota)</a:t>
            </a:r>
          </a:p>
          <a:p>
            <a:r>
              <a:rPr lang="pl-PL" dirty="0">
                <a:solidFill>
                  <a:srgbClr val="FF0000"/>
                </a:solidFill>
              </a:rPr>
              <a:t>CC – kwiaty czerwone </a:t>
            </a:r>
            <a:r>
              <a:rPr lang="pl-PL" dirty="0">
                <a:solidFill>
                  <a:srgbClr val="FF0000"/>
                </a:solidFill>
                <a:ea typeface="+mn-lt"/>
                <a:cs typeface="+mn-lt"/>
              </a:rPr>
              <a:t>(homozygota)</a:t>
            </a:r>
          </a:p>
          <a:p>
            <a:endParaRPr lang="pl-PL" dirty="0"/>
          </a:p>
          <a:p>
            <a:r>
              <a:rPr lang="pl-PL" b="1" dirty="0"/>
              <a:t>POKOLENIE POTOMNE F1:</a:t>
            </a:r>
          </a:p>
          <a:p>
            <a:endParaRPr lang="pl-PL" dirty="0"/>
          </a:p>
          <a:p>
            <a:r>
              <a:rPr lang="pl-PL" dirty="0">
                <a:solidFill>
                  <a:srgbClr val="FF0000"/>
                </a:solidFill>
              </a:rPr>
              <a:t>C</a:t>
            </a:r>
            <a:r>
              <a:rPr lang="pl-PL" dirty="0">
                <a:solidFill>
                  <a:schemeClr val="accent4">
                    <a:lumMod val="75000"/>
                  </a:schemeClr>
                </a:solidFill>
              </a:rPr>
              <a:t>a</a:t>
            </a:r>
            <a:r>
              <a:rPr lang="pl-PL" dirty="0"/>
              <a:t> – 100% prawdopodobieństwa na wystąpienie </a:t>
            </a:r>
            <a:r>
              <a:rPr lang="pl-PL" dirty="0">
                <a:solidFill>
                  <a:srgbClr val="FF0000"/>
                </a:solidFill>
              </a:rPr>
              <a:t>czerwonego</a:t>
            </a:r>
            <a:r>
              <a:rPr lang="pl-PL" dirty="0"/>
              <a:t> potomstwa (heterozygota)</a:t>
            </a:r>
          </a:p>
        </p:txBody>
      </p:sp>
      <p:sp>
        <p:nvSpPr>
          <p:cNvPr id="8" name="pole tekstowe 7">
            <a:extLst>
              <a:ext uri="{FF2B5EF4-FFF2-40B4-BE49-F238E27FC236}">
                <a16:creationId xmlns:a16="http://schemas.microsoft.com/office/drawing/2014/main" id="{C2C2A6E8-0A71-5A1A-E6AC-3AEEE5787D25}"/>
              </a:ext>
            </a:extLst>
          </p:cNvPr>
          <p:cNvSpPr txBox="1"/>
          <p:nvPr/>
        </p:nvSpPr>
        <p:spPr>
          <a:xfrm>
            <a:off x="7759520" y="3056049"/>
            <a:ext cx="107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p>
        </p:txBody>
      </p:sp>
      <p:sp>
        <p:nvSpPr>
          <p:cNvPr id="9" name="pole tekstowe 8">
            <a:extLst>
              <a:ext uri="{FF2B5EF4-FFF2-40B4-BE49-F238E27FC236}">
                <a16:creationId xmlns:a16="http://schemas.microsoft.com/office/drawing/2014/main" id="{0CFA3B99-1525-DD41-0F16-5895E8C19CA8}"/>
              </a:ext>
            </a:extLst>
          </p:cNvPr>
          <p:cNvSpPr txBox="1"/>
          <p:nvPr/>
        </p:nvSpPr>
        <p:spPr>
          <a:xfrm>
            <a:off x="9401577" y="3053366"/>
            <a:ext cx="10464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p>
        </p:txBody>
      </p:sp>
      <p:sp>
        <p:nvSpPr>
          <p:cNvPr id="7" name="pole tekstowe 6">
            <a:extLst>
              <a:ext uri="{FF2B5EF4-FFF2-40B4-BE49-F238E27FC236}">
                <a16:creationId xmlns:a16="http://schemas.microsoft.com/office/drawing/2014/main" id="{5D055C91-8D49-5345-8BAE-EFF183AAFCE3}"/>
              </a:ext>
            </a:extLst>
          </p:cNvPr>
          <p:cNvSpPr txBox="1"/>
          <p:nvPr/>
        </p:nvSpPr>
        <p:spPr>
          <a:xfrm>
            <a:off x="6068006" y="4738352"/>
            <a:ext cx="1123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p>
        </p:txBody>
      </p:sp>
      <p:sp>
        <p:nvSpPr>
          <p:cNvPr id="6" name="pole tekstowe 5">
            <a:extLst>
              <a:ext uri="{FF2B5EF4-FFF2-40B4-BE49-F238E27FC236}">
                <a16:creationId xmlns:a16="http://schemas.microsoft.com/office/drawing/2014/main" id="{E7817383-DB80-FBFA-A2B1-02524BC2C1CE}"/>
              </a:ext>
            </a:extLst>
          </p:cNvPr>
          <p:cNvSpPr txBox="1"/>
          <p:nvPr/>
        </p:nvSpPr>
        <p:spPr>
          <a:xfrm>
            <a:off x="6050387" y="3917323"/>
            <a:ext cx="11412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chemeClr val="accent4">
                    <a:lumMod val="75000"/>
                  </a:schemeClr>
                </a:solidFill>
              </a:rPr>
              <a:t>a</a:t>
            </a:r>
          </a:p>
        </p:txBody>
      </p:sp>
      <p:sp>
        <p:nvSpPr>
          <p:cNvPr id="10" name="pole tekstowe 9">
            <a:extLst>
              <a:ext uri="{FF2B5EF4-FFF2-40B4-BE49-F238E27FC236}">
                <a16:creationId xmlns:a16="http://schemas.microsoft.com/office/drawing/2014/main" id="{8E8C1DD2-9BF3-B4EC-AD3C-3DED8B17E64A}"/>
              </a:ext>
            </a:extLst>
          </p:cNvPr>
          <p:cNvSpPr txBox="1"/>
          <p:nvPr/>
        </p:nvSpPr>
        <p:spPr>
          <a:xfrm>
            <a:off x="7702415" y="3931701"/>
            <a:ext cx="11335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r>
              <a:rPr lang="pl-PL" b="1" dirty="0">
                <a:solidFill>
                  <a:schemeClr val="accent4">
                    <a:lumMod val="75000"/>
                  </a:schemeClr>
                </a:solidFill>
              </a:rPr>
              <a:t>a</a:t>
            </a:r>
          </a:p>
        </p:txBody>
      </p:sp>
      <p:sp>
        <p:nvSpPr>
          <p:cNvPr id="12" name="pole tekstowe 11">
            <a:extLst>
              <a:ext uri="{FF2B5EF4-FFF2-40B4-BE49-F238E27FC236}">
                <a16:creationId xmlns:a16="http://schemas.microsoft.com/office/drawing/2014/main" id="{DC2C3819-C74E-8B13-D9B3-377CE783ED0B}"/>
              </a:ext>
            </a:extLst>
          </p:cNvPr>
          <p:cNvSpPr txBox="1"/>
          <p:nvPr/>
        </p:nvSpPr>
        <p:spPr>
          <a:xfrm>
            <a:off x="7703377" y="4678160"/>
            <a:ext cx="12045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r>
              <a:rPr lang="pl-PL" b="1" dirty="0">
                <a:solidFill>
                  <a:schemeClr val="accent4">
                    <a:lumMod val="75000"/>
                  </a:schemeClr>
                </a:solidFill>
              </a:rPr>
              <a:t>a</a:t>
            </a:r>
          </a:p>
        </p:txBody>
      </p:sp>
      <p:sp>
        <p:nvSpPr>
          <p:cNvPr id="11" name="pole tekstowe 10">
            <a:extLst>
              <a:ext uri="{FF2B5EF4-FFF2-40B4-BE49-F238E27FC236}">
                <a16:creationId xmlns:a16="http://schemas.microsoft.com/office/drawing/2014/main" id="{31E1BA10-1183-95A1-11D0-DBE464806FED}"/>
              </a:ext>
            </a:extLst>
          </p:cNvPr>
          <p:cNvSpPr txBox="1"/>
          <p:nvPr/>
        </p:nvSpPr>
        <p:spPr>
          <a:xfrm>
            <a:off x="9339866" y="3854448"/>
            <a:ext cx="1153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r>
              <a:rPr lang="pl-PL" b="1" dirty="0">
                <a:solidFill>
                  <a:schemeClr val="accent4">
                    <a:lumMod val="75000"/>
                  </a:schemeClr>
                </a:solidFill>
              </a:rPr>
              <a:t>a</a:t>
            </a:r>
          </a:p>
        </p:txBody>
      </p:sp>
      <p:sp>
        <p:nvSpPr>
          <p:cNvPr id="13" name="pole tekstowe 12">
            <a:extLst>
              <a:ext uri="{FF2B5EF4-FFF2-40B4-BE49-F238E27FC236}">
                <a16:creationId xmlns:a16="http://schemas.microsoft.com/office/drawing/2014/main" id="{AA034092-0BA3-843A-EDF3-F5656B99DAB1}"/>
              </a:ext>
            </a:extLst>
          </p:cNvPr>
          <p:cNvSpPr txBox="1"/>
          <p:nvPr/>
        </p:nvSpPr>
        <p:spPr>
          <a:xfrm rot="-10800000" flipV="1">
            <a:off x="9342549" y="4748251"/>
            <a:ext cx="1140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b="1" dirty="0">
                <a:solidFill>
                  <a:srgbClr val="FF0000"/>
                </a:solidFill>
              </a:rPr>
              <a:t>C</a:t>
            </a:r>
            <a:r>
              <a:rPr lang="pl-PL" b="1" dirty="0">
                <a:solidFill>
                  <a:schemeClr val="accent4">
                    <a:lumMod val="75000"/>
                  </a:schemeClr>
                </a:solidFill>
              </a:rPr>
              <a:t>a</a:t>
            </a:r>
          </a:p>
        </p:txBody>
      </p:sp>
    </p:spTree>
    <p:extLst>
      <p:ext uri="{BB962C8B-B14F-4D97-AF65-F5344CB8AC3E}">
        <p14:creationId xmlns:p14="http://schemas.microsoft.com/office/powerpoint/2010/main" val="76156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9" name="Freeform: Shape 8">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2" name="Rectangle 11">
            <a:extLst>
              <a:ext uri="{FF2B5EF4-FFF2-40B4-BE49-F238E27FC236}">
                <a16:creationId xmlns:a16="http://schemas.microsoft.com/office/drawing/2014/main" id="{F63226DE-7000-4FAF-BE14-E3C3CE373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33AC3-4E84-4387-AAFF-A500B445A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0"/>
            <a:ext cx="12196884" cy="685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
            <a:extLst>
              <a:ext uri="{FF2B5EF4-FFF2-40B4-BE49-F238E27FC236}">
                <a16:creationId xmlns:a16="http://schemas.microsoft.com/office/drawing/2014/main" id="{000D408D-84C2-4911-89AE-8BBD2C54A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3058886"/>
            <a:ext cx="3831080" cy="3799114"/>
          </a:xfrm>
          <a:custGeom>
            <a:avLst/>
            <a:gdLst>
              <a:gd name="connsiteX0" fmla="*/ 0 w 6918934"/>
              <a:gd name="connsiteY0" fmla="*/ 0 h 6861203"/>
              <a:gd name="connsiteX1" fmla="*/ 6918934 w 6918934"/>
              <a:gd name="connsiteY1" fmla="*/ 0 h 6861203"/>
              <a:gd name="connsiteX2" fmla="*/ 6918934 w 6918934"/>
              <a:gd name="connsiteY2" fmla="*/ 6861203 h 6861203"/>
              <a:gd name="connsiteX3" fmla="*/ 0 w 6918934"/>
              <a:gd name="connsiteY3" fmla="*/ 6861203 h 6861203"/>
              <a:gd name="connsiteX4" fmla="*/ 0 w 6918934"/>
              <a:gd name="connsiteY4" fmla="*/ 0 h 6861203"/>
              <a:gd name="connsiteX0" fmla="*/ 0 w 6918934"/>
              <a:gd name="connsiteY0" fmla="*/ 0 h 6861203"/>
              <a:gd name="connsiteX1" fmla="*/ 6918934 w 6918934"/>
              <a:gd name="connsiteY1" fmla="*/ 6861203 h 6861203"/>
              <a:gd name="connsiteX2" fmla="*/ 0 w 6918934"/>
              <a:gd name="connsiteY2" fmla="*/ 6861203 h 6861203"/>
              <a:gd name="connsiteX3" fmla="*/ 0 w 6918934"/>
              <a:gd name="connsiteY3" fmla="*/ 0 h 6861203"/>
            </a:gdLst>
            <a:ahLst/>
            <a:cxnLst>
              <a:cxn ang="0">
                <a:pos x="connsiteX0" y="connsiteY0"/>
              </a:cxn>
              <a:cxn ang="0">
                <a:pos x="connsiteX1" y="connsiteY1"/>
              </a:cxn>
              <a:cxn ang="0">
                <a:pos x="connsiteX2" y="connsiteY2"/>
              </a:cxn>
              <a:cxn ang="0">
                <a:pos x="connsiteX3" y="connsiteY3"/>
              </a:cxn>
            </a:cxnLst>
            <a:rect l="l" t="t" r="r" b="b"/>
            <a:pathLst>
              <a:path w="6918934" h="6861203">
                <a:moveTo>
                  <a:pt x="0" y="0"/>
                </a:moveTo>
                <a:lnTo>
                  <a:pt x="6918934" y="6861203"/>
                </a:lnTo>
                <a:lnTo>
                  <a:pt x="0" y="6861203"/>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99C0D10-35E6-46AC-A9BC-C31599F54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1655" y="0"/>
            <a:ext cx="4920343" cy="4920343"/>
          </a:xfrm>
          <a:custGeom>
            <a:avLst/>
            <a:gdLst>
              <a:gd name="connsiteX0" fmla="*/ 0 w 4920343"/>
              <a:gd name="connsiteY0" fmla="*/ 0 h 4920343"/>
              <a:gd name="connsiteX1" fmla="*/ 4920343 w 4920343"/>
              <a:gd name="connsiteY1" fmla="*/ 0 h 4920343"/>
              <a:gd name="connsiteX2" fmla="*/ 4920343 w 4920343"/>
              <a:gd name="connsiteY2" fmla="*/ 4920343 h 4920343"/>
            </a:gdLst>
            <a:ahLst/>
            <a:cxnLst>
              <a:cxn ang="0">
                <a:pos x="connsiteX0" y="connsiteY0"/>
              </a:cxn>
              <a:cxn ang="0">
                <a:pos x="connsiteX1" y="connsiteY1"/>
              </a:cxn>
              <a:cxn ang="0">
                <a:pos x="connsiteX2" y="connsiteY2"/>
              </a:cxn>
            </a:cxnLst>
            <a:rect l="l" t="t" r="r" b="b"/>
            <a:pathLst>
              <a:path w="4920343" h="4920343">
                <a:moveTo>
                  <a:pt x="0" y="0"/>
                </a:moveTo>
                <a:lnTo>
                  <a:pt x="4920343" y="0"/>
                </a:lnTo>
                <a:lnTo>
                  <a:pt x="4920343" y="4920343"/>
                </a:lnTo>
                <a:close/>
              </a:path>
            </a:pathLst>
          </a:custGeom>
          <a:blipFill dpi="0" rotWithShape="0">
            <a:blip r:embed="rId4">
              <a:alphaModFix amt="99000"/>
              <a:extLst>
                <a:ext uri="{96DAC541-7B7A-43D3-8B79-37D633B846F1}">
                  <asvg:svgBlip xmlns:asvg="http://schemas.microsoft.com/office/drawing/2016/SVG/main" r:embed="rId5"/>
                </a:ext>
              </a:extLst>
            </a:blip>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Rectangle 19">
            <a:extLst>
              <a:ext uri="{FF2B5EF4-FFF2-40B4-BE49-F238E27FC236}">
                <a16:creationId xmlns:a16="http://schemas.microsoft.com/office/drawing/2014/main" id="{36259759-A9F9-4D41-AF92-198AAC53F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195" y="1374192"/>
            <a:ext cx="9443611" cy="4154323"/>
          </a:xfrm>
          <a:prstGeom prst="rect">
            <a:avLst/>
          </a:prstGeom>
          <a:ln w="38100">
            <a:noFill/>
          </a:ln>
          <a:effectLst>
            <a:outerShdw dist="1651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88B9282-3F64-35AB-205A-10A78B0AA70A}"/>
              </a:ext>
            </a:extLst>
          </p:cNvPr>
          <p:cNvSpPr>
            <a:spLocks noGrp="1"/>
          </p:cNvSpPr>
          <p:nvPr>
            <p:ph type="title"/>
          </p:nvPr>
        </p:nvSpPr>
        <p:spPr>
          <a:xfrm>
            <a:off x="2541985" y="1828800"/>
            <a:ext cx="7108031" cy="1935956"/>
          </a:xfrm>
        </p:spPr>
        <p:txBody>
          <a:bodyPr vert="horz" lIns="91440" tIns="45720" rIns="91440" bIns="45720" rtlCol="0" anchor="b">
            <a:normAutofit/>
          </a:bodyPr>
          <a:lstStyle/>
          <a:p>
            <a:pPr algn="ctr">
              <a:lnSpc>
                <a:spcPct val="130000"/>
              </a:lnSpc>
            </a:pPr>
            <a:r>
              <a:rPr lang="en-US" sz="3600" spc="1300" dirty="0" err="1"/>
              <a:t>wnioski</a:t>
            </a:r>
          </a:p>
        </p:txBody>
      </p:sp>
    </p:spTree>
    <p:extLst>
      <p:ext uri="{BB962C8B-B14F-4D97-AF65-F5344CB8AC3E}">
        <p14:creationId xmlns:p14="http://schemas.microsoft.com/office/powerpoint/2010/main" val="1348921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D6421C-3987-1B58-D670-AE804C66DE29}"/>
              </a:ext>
            </a:extLst>
          </p:cNvPr>
          <p:cNvSpPr>
            <a:spLocks noGrp="1"/>
          </p:cNvSpPr>
          <p:nvPr>
            <p:ph type="title"/>
          </p:nvPr>
        </p:nvSpPr>
        <p:spPr/>
        <p:txBody>
          <a:bodyPr/>
          <a:lstStyle/>
          <a:p>
            <a:r>
              <a:rPr lang="pl-PL" dirty="0"/>
              <a:t>wnioski</a:t>
            </a:r>
          </a:p>
        </p:txBody>
      </p:sp>
      <p:sp>
        <p:nvSpPr>
          <p:cNvPr id="3" name="Symbol zastępczy zawartości 2">
            <a:extLst>
              <a:ext uri="{FF2B5EF4-FFF2-40B4-BE49-F238E27FC236}">
                <a16:creationId xmlns:a16="http://schemas.microsoft.com/office/drawing/2014/main" id="{B25FBC14-72C0-97DB-B8DA-3A6859FA9A4E}"/>
              </a:ext>
            </a:extLst>
          </p:cNvPr>
          <p:cNvSpPr>
            <a:spLocks noGrp="1"/>
          </p:cNvSpPr>
          <p:nvPr>
            <p:ph idx="1"/>
          </p:nvPr>
        </p:nvSpPr>
        <p:spPr/>
        <p:txBody>
          <a:bodyPr vert="horz" lIns="91440" tIns="45720" rIns="91440" bIns="45720" rtlCol="0" anchor="t">
            <a:normAutofit/>
          </a:bodyPr>
          <a:lstStyle/>
          <a:p>
            <a:r>
              <a:rPr lang="pl-PL" dirty="0"/>
              <a:t>Pomimo, że w 9 z 10 krzyżówek wyłaniają się tylko cechy dominujące, w 7 z 10 krzyżówek chowają się cechy recesywne stłumione przez cechy dominujące.</a:t>
            </a:r>
          </a:p>
          <a:p>
            <a:r>
              <a:rPr lang="pl-PL" dirty="0"/>
              <a:t>Tylko w jednej krzyżówce z 10 dwie cechy recesywne się zmieszały ze sobą.</a:t>
            </a:r>
          </a:p>
          <a:p>
            <a:r>
              <a:rPr lang="pl-PL" dirty="0"/>
              <a:t>Tylko w 3 krzyżówkach z 10 zmieszały się dwie cechy dominujące.</a:t>
            </a:r>
          </a:p>
          <a:p>
            <a:r>
              <a:rPr lang="pl-PL" dirty="0"/>
              <a:t>100% potomstwa będą stanowiły heterozygoty.</a:t>
            </a:r>
          </a:p>
          <a:p>
            <a:r>
              <a:rPr lang="pl-PL" dirty="0"/>
              <a:t>100% pokolenia rodzicielskiego stanowią homozygoty.</a:t>
            </a:r>
          </a:p>
        </p:txBody>
      </p:sp>
    </p:spTree>
    <p:extLst>
      <p:ext uri="{BB962C8B-B14F-4D97-AF65-F5344CB8AC3E}">
        <p14:creationId xmlns:p14="http://schemas.microsoft.com/office/powerpoint/2010/main" val="778274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1" name="Rectangle 10">
            <a:extLst>
              <a:ext uri="{FF2B5EF4-FFF2-40B4-BE49-F238E27FC236}">
                <a16:creationId xmlns:a16="http://schemas.microsoft.com/office/drawing/2014/main" id="{34F933A1-07CE-4E7C-82B0-5C3118A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A92194-A2F5-44E9-B32F-F89823EB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4B55B9-D44C-4747-9D28-8A76925E6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374778" y="3045508"/>
            <a:ext cx="2822028" cy="4802955"/>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7E92F5FA-98B1-483B-847E-7EC9CB093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0838"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9B53AB1-5FAD-AE2A-3F2F-5BD00B8E7B28}"/>
              </a:ext>
            </a:extLst>
          </p:cNvPr>
          <p:cNvSpPr>
            <a:spLocks noGrp="1"/>
          </p:cNvSpPr>
          <p:nvPr>
            <p:ph type="title"/>
          </p:nvPr>
        </p:nvSpPr>
        <p:spPr>
          <a:xfrm>
            <a:off x="3664039" y="1406985"/>
            <a:ext cx="4842457" cy="2511872"/>
          </a:xfrm>
        </p:spPr>
        <p:txBody>
          <a:bodyPr vert="horz" lIns="91440" tIns="45720" rIns="91440" bIns="45720" rtlCol="0" anchor="b">
            <a:normAutofit/>
          </a:bodyPr>
          <a:lstStyle/>
          <a:p>
            <a:pPr algn="ctr">
              <a:lnSpc>
                <a:spcPct val="130000"/>
              </a:lnSpc>
            </a:pPr>
            <a:r>
              <a:rPr lang="en-US" sz="3600" spc="1300" dirty="0" err="1">
                <a:solidFill>
                  <a:srgbClr val="000000"/>
                </a:solidFill>
              </a:rPr>
              <a:t>Dziękujemy</a:t>
            </a:r>
            <a:r>
              <a:rPr lang="en-US" sz="3600" spc="1300" dirty="0">
                <a:solidFill>
                  <a:srgbClr val="000000"/>
                </a:solidFill>
              </a:rPr>
              <a:t> za </a:t>
            </a:r>
            <a:r>
              <a:rPr lang="en-US" sz="3600" spc="1300" dirty="0" err="1">
                <a:solidFill>
                  <a:srgbClr val="000000"/>
                </a:solidFill>
              </a:rPr>
              <a:t>uwagę</a:t>
            </a:r>
            <a:r>
              <a:rPr lang="en-US" sz="3600" spc="1300" dirty="0">
                <a:solidFill>
                  <a:srgbClr val="000000"/>
                </a:solidFill>
              </a:rPr>
              <a:t>!</a:t>
            </a:r>
          </a:p>
        </p:txBody>
      </p:sp>
    </p:spTree>
    <p:extLst>
      <p:ext uri="{BB962C8B-B14F-4D97-AF65-F5344CB8AC3E}">
        <p14:creationId xmlns:p14="http://schemas.microsoft.com/office/powerpoint/2010/main" val="228879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9A1F58-45EE-4D82-98FB-E3F037590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B56DECD-EFCF-8FAF-DA2C-3491B8B4BE8E}"/>
              </a:ext>
            </a:extLst>
          </p:cNvPr>
          <p:cNvSpPr>
            <a:spLocks noGrp="1"/>
          </p:cNvSpPr>
          <p:nvPr>
            <p:ph type="title"/>
          </p:nvPr>
        </p:nvSpPr>
        <p:spPr>
          <a:xfrm>
            <a:off x="795014" y="936885"/>
            <a:ext cx="4021685" cy="3957087"/>
          </a:xfrm>
        </p:spPr>
        <p:txBody>
          <a:bodyPr anchor="t">
            <a:normAutofit/>
          </a:bodyPr>
          <a:lstStyle/>
          <a:p>
            <a:r>
              <a:rPr lang="pl-PL" dirty="0"/>
              <a:t>Systematyka tulipana</a:t>
            </a:r>
          </a:p>
        </p:txBody>
      </p:sp>
      <p:sp>
        <p:nvSpPr>
          <p:cNvPr id="10" name="Rectangle 9">
            <a:extLst>
              <a:ext uri="{FF2B5EF4-FFF2-40B4-BE49-F238E27FC236}">
                <a16:creationId xmlns:a16="http://schemas.microsoft.com/office/drawing/2014/main" id="{D53B87E1-D7E5-4495-978C-B0ED36089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04EC783-A4B6-4397-9440-142C585DB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7849579" y="2512462"/>
            <a:ext cx="4443141" cy="4247935"/>
          </a:xfrm>
          <a:custGeom>
            <a:avLst/>
            <a:gdLst>
              <a:gd name="connsiteX0" fmla="*/ 0 w 3917703"/>
              <a:gd name="connsiteY0" fmla="*/ 3745582 h 3745582"/>
              <a:gd name="connsiteX1" fmla="*/ 3917703 w 3917703"/>
              <a:gd name="connsiteY1" fmla="*/ 0 h 3745582"/>
              <a:gd name="connsiteX2" fmla="*/ 0 w 3917703"/>
              <a:gd name="connsiteY2" fmla="*/ 0 h 3745582"/>
            </a:gdLst>
            <a:ahLst/>
            <a:cxnLst>
              <a:cxn ang="0">
                <a:pos x="connsiteX0" y="connsiteY0"/>
              </a:cxn>
              <a:cxn ang="0">
                <a:pos x="connsiteX1" y="connsiteY1"/>
              </a:cxn>
              <a:cxn ang="0">
                <a:pos x="connsiteX2" y="connsiteY2"/>
              </a:cxn>
            </a:cxnLst>
            <a:rect l="l" t="t" r="r" b="b"/>
            <a:pathLst>
              <a:path w="3917703" h="3745582">
                <a:moveTo>
                  <a:pt x="0" y="3745582"/>
                </a:moveTo>
                <a:lnTo>
                  <a:pt x="3917703" y="0"/>
                </a:lnTo>
                <a:lnTo>
                  <a:pt x="0" y="0"/>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77DB1C2B-A281-41EA-98EB-489A3DCD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497" y="791772"/>
            <a:ext cx="5799597" cy="5228536"/>
          </a:xfrm>
          <a:prstGeom prst="rect">
            <a:avLst/>
          </a:prstGeom>
          <a:solidFill>
            <a:schemeClr val="accent1">
              <a:lumMod val="20000"/>
              <a:lumOff val="80000"/>
            </a:schemeClr>
          </a:solidFill>
          <a:ln w="38100">
            <a:noFill/>
          </a:ln>
          <a:effectLst>
            <a:outerShdw dist="1905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9FB26B1A-EA3D-5FCE-98CC-52554ACBFBFE}"/>
              </a:ext>
            </a:extLst>
          </p:cNvPr>
          <p:cNvSpPr>
            <a:spLocks noGrp="1"/>
          </p:cNvSpPr>
          <p:nvPr>
            <p:ph idx="1"/>
          </p:nvPr>
        </p:nvSpPr>
        <p:spPr>
          <a:xfrm>
            <a:off x="6134986" y="1405719"/>
            <a:ext cx="4598581" cy="4042581"/>
          </a:xfrm>
        </p:spPr>
        <p:txBody>
          <a:bodyPr vert="horz" lIns="91440" tIns="45720" rIns="91440" bIns="45720" rtlCol="0">
            <a:noAutofit/>
          </a:bodyPr>
          <a:lstStyle/>
          <a:p>
            <a:pPr>
              <a:lnSpc>
                <a:spcPct val="120000"/>
              </a:lnSpc>
            </a:pPr>
            <a:r>
              <a:rPr lang="pl-PL" sz="1400">
                <a:solidFill>
                  <a:srgbClr val="000000"/>
                </a:solidFill>
                <a:ea typeface="+mj-lt"/>
                <a:cs typeface="+mj-lt"/>
              </a:rPr>
              <a:t>Domena: jądrowce</a:t>
            </a:r>
            <a:endParaRPr lang="pl-PL" sz="1400">
              <a:solidFill>
                <a:srgbClr val="000000"/>
              </a:solidFill>
            </a:endParaRPr>
          </a:p>
          <a:p>
            <a:pPr>
              <a:lnSpc>
                <a:spcPct val="120000"/>
              </a:lnSpc>
            </a:pPr>
            <a:r>
              <a:rPr lang="pl-PL" sz="1400">
                <a:solidFill>
                  <a:srgbClr val="000000"/>
                </a:solidFill>
                <a:ea typeface="+mj-lt"/>
                <a:cs typeface="+mj-lt"/>
              </a:rPr>
              <a:t>Królestwo: rośliny</a:t>
            </a:r>
            <a:endParaRPr lang="pl-PL" sz="1400">
              <a:solidFill>
                <a:srgbClr val="000000"/>
              </a:solidFill>
            </a:endParaRPr>
          </a:p>
          <a:p>
            <a:pPr>
              <a:lnSpc>
                <a:spcPct val="120000"/>
              </a:lnSpc>
            </a:pPr>
            <a:r>
              <a:rPr lang="pl-PL" sz="1400">
                <a:solidFill>
                  <a:srgbClr val="000000"/>
                </a:solidFill>
                <a:ea typeface="+mj-lt"/>
                <a:cs typeface="+mj-lt"/>
              </a:rPr>
              <a:t>Podkrólestwo: naczyniowce</a:t>
            </a:r>
            <a:endParaRPr lang="pl-PL" sz="1400">
              <a:solidFill>
                <a:srgbClr val="000000"/>
              </a:solidFill>
            </a:endParaRPr>
          </a:p>
          <a:p>
            <a:pPr>
              <a:lnSpc>
                <a:spcPct val="120000"/>
              </a:lnSpc>
            </a:pPr>
            <a:r>
              <a:rPr lang="pl-PL" sz="1400">
                <a:solidFill>
                  <a:srgbClr val="000000"/>
                </a:solidFill>
                <a:ea typeface="+mj-lt"/>
                <a:cs typeface="+mj-lt"/>
              </a:rPr>
              <a:t>Nadgromada: nasienne</a:t>
            </a:r>
            <a:endParaRPr lang="pl-PL" sz="1400">
              <a:solidFill>
                <a:srgbClr val="000000"/>
              </a:solidFill>
            </a:endParaRPr>
          </a:p>
          <a:p>
            <a:pPr>
              <a:lnSpc>
                <a:spcPct val="120000"/>
              </a:lnSpc>
            </a:pPr>
            <a:r>
              <a:rPr lang="pl-PL" sz="1400">
                <a:solidFill>
                  <a:srgbClr val="000000"/>
                </a:solidFill>
                <a:ea typeface="+mj-lt"/>
                <a:cs typeface="+mj-lt"/>
              </a:rPr>
              <a:t>Gromada: okrytonasienne</a:t>
            </a:r>
            <a:endParaRPr lang="pl-PL" sz="1400">
              <a:solidFill>
                <a:srgbClr val="000000"/>
              </a:solidFill>
            </a:endParaRPr>
          </a:p>
          <a:p>
            <a:pPr>
              <a:lnSpc>
                <a:spcPct val="120000"/>
              </a:lnSpc>
            </a:pPr>
            <a:r>
              <a:rPr lang="pl-PL" sz="1400">
                <a:solidFill>
                  <a:srgbClr val="000000"/>
                </a:solidFill>
                <a:ea typeface="+mj-lt"/>
                <a:cs typeface="+mj-lt"/>
              </a:rPr>
              <a:t>Klasa: jednoliścienne</a:t>
            </a:r>
            <a:endParaRPr lang="pl-PL" sz="1400">
              <a:solidFill>
                <a:srgbClr val="000000"/>
              </a:solidFill>
            </a:endParaRPr>
          </a:p>
          <a:p>
            <a:pPr>
              <a:lnSpc>
                <a:spcPct val="120000"/>
              </a:lnSpc>
            </a:pPr>
            <a:r>
              <a:rPr lang="pl-PL" sz="1400">
                <a:solidFill>
                  <a:srgbClr val="000000"/>
                </a:solidFill>
                <a:ea typeface="+mj-lt"/>
                <a:cs typeface="+mj-lt"/>
              </a:rPr>
              <a:t>Podklasa: liliowe</a:t>
            </a:r>
            <a:endParaRPr lang="pl-PL" sz="1400">
              <a:solidFill>
                <a:srgbClr val="000000"/>
              </a:solidFill>
            </a:endParaRPr>
          </a:p>
          <a:p>
            <a:pPr>
              <a:lnSpc>
                <a:spcPct val="120000"/>
              </a:lnSpc>
            </a:pPr>
            <a:r>
              <a:rPr lang="pl-PL" sz="1400">
                <a:solidFill>
                  <a:srgbClr val="000000"/>
                </a:solidFill>
                <a:ea typeface="+mj-lt"/>
                <a:cs typeface="+mj-lt"/>
              </a:rPr>
              <a:t>Rząd: liliowce</a:t>
            </a:r>
            <a:endParaRPr lang="pl-PL" sz="1400">
              <a:solidFill>
                <a:srgbClr val="000000"/>
              </a:solidFill>
            </a:endParaRPr>
          </a:p>
          <a:p>
            <a:pPr>
              <a:lnSpc>
                <a:spcPct val="120000"/>
              </a:lnSpc>
            </a:pPr>
            <a:r>
              <a:rPr lang="pl-PL" sz="1400">
                <a:solidFill>
                  <a:srgbClr val="000000"/>
                </a:solidFill>
                <a:ea typeface="+mj-lt"/>
                <a:cs typeface="+mj-lt"/>
              </a:rPr>
              <a:t>Rodzina: liliowate</a:t>
            </a:r>
            <a:endParaRPr lang="pl-PL" sz="1400">
              <a:solidFill>
                <a:srgbClr val="000000"/>
              </a:solidFill>
            </a:endParaRPr>
          </a:p>
          <a:p>
            <a:pPr>
              <a:lnSpc>
                <a:spcPct val="120000"/>
              </a:lnSpc>
            </a:pPr>
            <a:r>
              <a:rPr lang="pl-PL" sz="1400">
                <a:solidFill>
                  <a:srgbClr val="000000"/>
                </a:solidFill>
                <a:ea typeface="+mj-lt"/>
                <a:cs typeface="+mj-lt"/>
              </a:rPr>
              <a:t>Rodzaj: tulipan</a:t>
            </a:r>
            <a:endParaRPr lang="pl-PL" sz="1400">
              <a:solidFill>
                <a:srgbClr val="000000"/>
              </a:solidFill>
            </a:endParaRPr>
          </a:p>
          <a:p>
            <a:pPr>
              <a:lnSpc>
                <a:spcPct val="120000"/>
              </a:lnSpc>
            </a:pPr>
            <a:endParaRPr lang="pl-PL" sz="1400">
              <a:solidFill>
                <a:srgbClr val="000000"/>
              </a:solidFill>
            </a:endParaRPr>
          </a:p>
        </p:txBody>
      </p:sp>
    </p:spTree>
    <p:extLst>
      <p:ext uri="{BB962C8B-B14F-4D97-AF65-F5344CB8AC3E}">
        <p14:creationId xmlns:p14="http://schemas.microsoft.com/office/powerpoint/2010/main" val="418993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6CCDAE-0A4A-4C57-86B8-1F328D743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wiat kwiatowa">
            <a:extLst>
              <a:ext uri="{FF2B5EF4-FFF2-40B4-BE49-F238E27FC236}">
                <a16:creationId xmlns:a16="http://schemas.microsoft.com/office/drawing/2014/main" id="{3926F6C0-2A7B-FBCE-CC89-B12CC9F5A429}"/>
              </a:ext>
            </a:extLst>
          </p:cNvPr>
          <p:cNvPicPr>
            <a:picLocks noChangeAspect="1"/>
          </p:cNvPicPr>
          <p:nvPr/>
        </p:nvPicPr>
        <p:blipFill rotWithShape="1">
          <a:blip r:embed="rId2"/>
          <a:srcRect l="5692" r="12191" b="3"/>
          <a:stretch/>
        </p:blipFill>
        <p:spPr>
          <a:xfrm>
            <a:off x="-1" y="1"/>
            <a:ext cx="8437419" cy="6857999"/>
          </a:xfrm>
          <a:prstGeom prst="rect">
            <a:avLst/>
          </a:prstGeom>
        </p:spPr>
      </p:pic>
      <p:sp>
        <p:nvSpPr>
          <p:cNvPr id="11" name="Freeform: Shape 10">
            <a:extLst>
              <a:ext uri="{FF2B5EF4-FFF2-40B4-BE49-F238E27FC236}">
                <a16:creationId xmlns:a16="http://schemas.microsoft.com/office/drawing/2014/main" id="{5E128A23-424F-41CE-9C96-0C2384BC5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8010" y="67499"/>
            <a:ext cx="5161398" cy="8437420"/>
          </a:xfrm>
          <a:custGeom>
            <a:avLst/>
            <a:gdLst>
              <a:gd name="connsiteX0" fmla="*/ 2192785 w 2192785"/>
              <a:gd name="connsiteY0" fmla="*/ 3807381 h 3807381"/>
              <a:gd name="connsiteX1" fmla="*/ 0 w 2192785"/>
              <a:gd name="connsiteY1" fmla="*/ 3807381 h 3807381"/>
              <a:gd name="connsiteX2" fmla="*/ 0 w 2192785"/>
              <a:gd name="connsiteY2" fmla="*/ 0 h 3807381"/>
              <a:gd name="connsiteX3" fmla="*/ 2192785 w 2192785"/>
              <a:gd name="connsiteY3" fmla="*/ 0 h 3807381"/>
            </a:gdLst>
            <a:ahLst/>
            <a:cxnLst>
              <a:cxn ang="0">
                <a:pos x="connsiteX0" y="connsiteY0"/>
              </a:cxn>
              <a:cxn ang="0">
                <a:pos x="connsiteX1" y="connsiteY1"/>
              </a:cxn>
              <a:cxn ang="0">
                <a:pos x="connsiteX2" y="connsiteY2"/>
              </a:cxn>
              <a:cxn ang="0">
                <a:pos x="connsiteX3" y="connsiteY3"/>
              </a:cxn>
            </a:cxnLst>
            <a:rect l="l" t="t" r="r" b="b"/>
            <a:pathLst>
              <a:path w="2192785" h="3807381">
                <a:moveTo>
                  <a:pt x="2192785" y="3807381"/>
                </a:moveTo>
                <a:lnTo>
                  <a:pt x="0" y="3807381"/>
                </a:lnTo>
                <a:lnTo>
                  <a:pt x="0" y="0"/>
                </a:lnTo>
                <a:lnTo>
                  <a:pt x="2192785" y="0"/>
                </a:lnTo>
                <a:close/>
              </a:path>
            </a:pathLst>
          </a:custGeom>
          <a:gradFill>
            <a:gsLst>
              <a:gs pos="29000">
                <a:srgbClr val="000000">
                  <a:alpha val="0"/>
                </a:srgbClr>
              </a:gs>
              <a:gs pos="100000">
                <a:srgbClr val="000000">
                  <a:alpha val="58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8898E0E4-142B-82D6-DFA0-280C9636090F}"/>
              </a:ext>
            </a:extLst>
          </p:cNvPr>
          <p:cNvSpPr>
            <a:spLocks noGrp="1"/>
          </p:cNvSpPr>
          <p:nvPr>
            <p:ph type="title"/>
          </p:nvPr>
        </p:nvSpPr>
        <p:spPr>
          <a:xfrm>
            <a:off x="795014" y="3318165"/>
            <a:ext cx="5841313" cy="2653144"/>
          </a:xfrm>
        </p:spPr>
        <p:txBody>
          <a:bodyPr anchor="b">
            <a:normAutofit/>
          </a:bodyPr>
          <a:lstStyle/>
          <a:p>
            <a:r>
              <a:rPr lang="pl-PL" sz="3600">
                <a:solidFill>
                  <a:srgbClr val="FFFFFF"/>
                </a:solidFill>
              </a:rPr>
              <a:t>Pochodzenie tulipanów</a:t>
            </a:r>
          </a:p>
        </p:txBody>
      </p:sp>
      <p:sp>
        <p:nvSpPr>
          <p:cNvPr id="13" name="Freeform: Shape 12">
            <a:extLst>
              <a:ext uri="{FF2B5EF4-FFF2-40B4-BE49-F238E27FC236}">
                <a16:creationId xmlns:a16="http://schemas.microsoft.com/office/drawing/2014/main" id="{D51F9122-EC78-4319-BEF3-3BAC59103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048782" y="851150"/>
            <a:ext cx="3940765" cy="2309454"/>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C4F2EB3-B40A-458E-A48D-484FD9535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3855" y="742946"/>
            <a:ext cx="3920496" cy="5365173"/>
          </a:xfrm>
          <a:custGeom>
            <a:avLst/>
            <a:gdLst>
              <a:gd name="connsiteX0" fmla="*/ 0 w 1738307"/>
              <a:gd name="connsiteY0" fmla="*/ 0 h 3276601"/>
              <a:gd name="connsiteX1" fmla="*/ 1738307 w 1738307"/>
              <a:gd name="connsiteY1" fmla="*/ 0 h 3276601"/>
              <a:gd name="connsiteX2" fmla="*/ 1738307 w 1738307"/>
              <a:gd name="connsiteY2" fmla="*/ 3276601 h 3276601"/>
              <a:gd name="connsiteX3" fmla="*/ 0 w 1738307"/>
              <a:gd name="connsiteY3" fmla="*/ 3276601 h 3276601"/>
            </a:gdLst>
            <a:ahLst/>
            <a:cxnLst>
              <a:cxn ang="0">
                <a:pos x="connsiteX0" y="connsiteY0"/>
              </a:cxn>
              <a:cxn ang="0">
                <a:pos x="connsiteX1" y="connsiteY1"/>
              </a:cxn>
              <a:cxn ang="0">
                <a:pos x="connsiteX2" y="connsiteY2"/>
              </a:cxn>
              <a:cxn ang="0">
                <a:pos x="connsiteX3" y="connsiteY3"/>
              </a:cxn>
            </a:cxnLst>
            <a:rect l="l" t="t" r="r" b="b"/>
            <a:pathLst>
              <a:path w="1738307" h="3276601">
                <a:moveTo>
                  <a:pt x="0" y="0"/>
                </a:moveTo>
                <a:lnTo>
                  <a:pt x="1738307" y="0"/>
                </a:lnTo>
                <a:lnTo>
                  <a:pt x="1738307" y="3276601"/>
                </a:lnTo>
                <a:lnTo>
                  <a:pt x="0" y="3276601"/>
                </a:lnTo>
                <a:close/>
              </a:path>
            </a:pathLst>
          </a:custGeom>
          <a:solidFill>
            <a:schemeClr val="accent1">
              <a:lumMod val="20000"/>
              <a:lumOff val="80000"/>
            </a:schemeClr>
          </a:solidFill>
          <a:ln>
            <a:noFill/>
          </a:ln>
          <a:effectLst>
            <a:outerShdw dist="165100" dir="1890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B0D1A476-6032-7287-9842-F4CA022F7D15}"/>
              </a:ext>
            </a:extLst>
          </p:cNvPr>
          <p:cNvSpPr>
            <a:spLocks noGrp="1"/>
          </p:cNvSpPr>
          <p:nvPr>
            <p:ph idx="1"/>
          </p:nvPr>
        </p:nvSpPr>
        <p:spPr>
          <a:xfrm>
            <a:off x="8126868" y="1226127"/>
            <a:ext cx="2960952" cy="4475017"/>
          </a:xfrm>
        </p:spPr>
        <p:txBody>
          <a:bodyPr vert="horz" lIns="91440" tIns="45720" rIns="91440" bIns="45720" rtlCol="0">
            <a:normAutofit/>
          </a:bodyPr>
          <a:lstStyle/>
          <a:p>
            <a:pPr>
              <a:lnSpc>
                <a:spcPct val="120000"/>
              </a:lnSpc>
            </a:pPr>
            <a:r>
              <a:rPr lang="pl-PL" sz="1700">
                <a:solidFill>
                  <a:srgbClr val="000000"/>
                </a:solidFill>
              </a:rPr>
              <a:t>Tulipany są jednymi z najbardziej popularnych kwiatów ogrodowych. Wielu osobom kojarzą się z Holandią, która słynie właśnie z tych roślin. Mało osób jednak wie, że tak na prawdę pochodzą z  Azji a tak dokładniej z Turcji. Naturalnym środowiskiem tulipanów jest Europa Południowa, Północna Afryka oraz Azja</a:t>
            </a:r>
          </a:p>
        </p:txBody>
      </p:sp>
    </p:spTree>
    <p:extLst>
      <p:ext uri="{BB962C8B-B14F-4D97-AF65-F5344CB8AC3E}">
        <p14:creationId xmlns:p14="http://schemas.microsoft.com/office/powerpoint/2010/main" val="240009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410495-5BF9-4807-AEA2-316495AC1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0C26E3-D41F-4D91-8ECE-37CAA6B8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357"/>
            <a:ext cx="2653048" cy="3944999"/>
          </a:xfrm>
          <a:prstGeom prst="rect">
            <a:avLst/>
          </a:pr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97A478-E4A1-4927-BA7A-1B3BA1F7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84894" y="1"/>
            <a:ext cx="207106" cy="2019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9304C3-41FC-4C22-9841-C4C49F48F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9666" y="2598450"/>
            <a:ext cx="3535650" cy="3535650"/>
          </a:xfrm>
          <a:prstGeom prst="ellipse">
            <a:avLst/>
          </a:prstGeom>
          <a:solidFill>
            <a:schemeClr val="accent1">
              <a:lumMod val="20000"/>
              <a:lumOff val="80000"/>
            </a:schemeClr>
          </a:solidFill>
          <a:ln>
            <a:noFill/>
          </a:ln>
          <a:effectLst>
            <a:outerShdw dist="165100" dir="13140000" algn="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AE9AB00-1097-CD40-2F8E-2F0EA9F8370E}"/>
              </a:ext>
            </a:extLst>
          </p:cNvPr>
          <p:cNvSpPr>
            <a:spLocks noGrp="1"/>
          </p:cNvSpPr>
          <p:nvPr>
            <p:ph type="title"/>
          </p:nvPr>
        </p:nvSpPr>
        <p:spPr>
          <a:xfrm>
            <a:off x="1558358" y="2414573"/>
            <a:ext cx="3625013" cy="2634343"/>
          </a:xfrm>
        </p:spPr>
        <p:txBody>
          <a:bodyPr>
            <a:normAutofit/>
          </a:bodyPr>
          <a:lstStyle/>
          <a:p>
            <a:r>
              <a:rPr lang="pl-PL">
                <a:solidFill>
                  <a:srgbClr val="000000"/>
                </a:solidFill>
              </a:rPr>
              <a:t>Nazwa "tulipan"</a:t>
            </a:r>
          </a:p>
        </p:txBody>
      </p:sp>
      <p:sp>
        <p:nvSpPr>
          <p:cNvPr id="3" name="Symbol zastępczy zawartości 2">
            <a:extLst>
              <a:ext uri="{FF2B5EF4-FFF2-40B4-BE49-F238E27FC236}">
                <a16:creationId xmlns:a16="http://schemas.microsoft.com/office/drawing/2014/main" id="{1B671878-ED50-FF72-9E27-4921A317F7AF}"/>
              </a:ext>
            </a:extLst>
          </p:cNvPr>
          <p:cNvSpPr>
            <a:spLocks noGrp="1"/>
          </p:cNvSpPr>
          <p:nvPr>
            <p:ph idx="1"/>
          </p:nvPr>
        </p:nvSpPr>
        <p:spPr>
          <a:xfrm>
            <a:off x="6098957" y="2098957"/>
            <a:ext cx="4751069" cy="5386615"/>
          </a:xfrm>
        </p:spPr>
        <p:txBody>
          <a:bodyPr vert="horz" lIns="91440" tIns="45720" rIns="91440" bIns="45720" rtlCol="0">
            <a:normAutofit/>
          </a:bodyPr>
          <a:lstStyle/>
          <a:p>
            <a:r>
              <a:rPr lang="pl-PL" dirty="0"/>
              <a:t>Nazwa tego kwiatu pochodzi od tureckiego słowa </a:t>
            </a:r>
            <a:r>
              <a:rPr lang="pl-PL" err="1">
                <a:ea typeface="+mj-lt"/>
                <a:cs typeface="+mj-lt"/>
              </a:rPr>
              <a:t>tülbent</a:t>
            </a:r>
            <a:r>
              <a:rPr lang="pl-PL">
                <a:ea typeface="+mj-lt"/>
                <a:cs typeface="+mj-lt"/>
              </a:rPr>
              <a:t>, oznacza ono tkaninę, z której uwijano turbany, co nawiązuje do podobieństwa kwitnących tulipanów do zwiniętego materiału.</a:t>
            </a:r>
            <a:endParaRPr lang="pl-PL"/>
          </a:p>
        </p:txBody>
      </p:sp>
    </p:spTree>
    <p:extLst>
      <p:ext uri="{BB962C8B-B14F-4D97-AF65-F5344CB8AC3E}">
        <p14:creationId xmlns:p14="http://schemas.microsoft.com/office/powerpoint/2010/main" val="69679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28492A-DDDF-4C12-AE60-3EA02D8D2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063DF58-06E6-4ED6-947D-1490C2F71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3891" y="-5553891"/>
            <a:ext cx="1084217" cy="12192003"/>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5D1D1938-D3C7-8472-6CFE-4A0A9F213EE2}"/>
              </a:ext>
            </a:extLst>
          </p:cNvPr>
          <p:cNvSpPr>
            <a:spLocks noGrp="1"/>
          </p:cNvSpPr>
          <p:nvPr>
            <p:ph type="title"/>
          </p:nvPr>
        </p:nvSpPr>
        <p:spPr>
          <a:xfrm>
            <a:off x="930349" y="838459"/>
            <a:ext cx="9507106" cy="1281181"/>
          </a:xfrm>
          <a:solidFill>
            <a:schemeClr val="accent1">
              <a:lumMod val="20000"/>
              <a:lumOff val="80000"/>
            </a:schemeClr>
          </a:solidFill>
          <a:effectLst>
            <a:outerShdw dist="190500" dir="18960000" algn="tr" rotWithShape="0">
              <a:schemeClr val="tx1"/>
            </a:outerShdw>
          </a:effectLst>
        </p:spPr>
        <p:txBody>
          <a:bodyPr anchor="ctr">
            <a:normAutofit/>
          </a:bodyPr>
          <a:lstStyle/>
          <a:p>
            <a:r>
              <a:rPr lang="pl-PL">
                <a:solidFill>
                  <a:srgbClr val="000000"/>
                </a:solidFill>
              </a:rPr>
              <a:t>Tulipan w europie</a:t>
            </a:r>
          </a:p>
        </p:txBody>
      </p:sp>
      <p:sp>
        <p:nvSpPr>
          <p:cNvPr id="3" name="Symbol zastępczy zawartości 2">
            <a:extLst>
              <a:ext uri="{FF2B5EF4-FFF2-40B4-BE49-F238E27FC236}">
                <a16:creationId xmlns:a16="http://schemas.microsoft.com/office/drawing/2014/main" id="{877CBC19-DF62-C643-3A5A-59F99883B0BA}"/>
              </a:ext>
            </a:extLst>
          </p:cNvPr>
          <p:cNvSpPr>
            <a:spLocks noGrp="1"/>
          </p:cNvSpPr>
          <p:nvPr>
            <p:ph idx="1"/>
          </p:nvPr>
        </p:nvSpPr>
        <p:spPr>
          <a:xfrm>
            <a:off x="2473377" y="2507411"/>
            <a:ext cx="7952282" cy="3680887"/>
          </a:xfrm>
        </p:spPr>
        <p:txBody>
          <a:bodyPr vert="horz" lIns="91440" tIns="45720" rIns="91440" bIns="45720" rtlCol="0">
            <a:normAutofit/>
          </a:bodyPr>
          <a:lstStyle/>
          <a:p>
            <a:r>
              <a:rPr lang="pl-PL">
                <a:ea typeface="+mj-lt"/>
                <a:cs typeface="+mj-lt"/>
              </a:rPr>
              <a:t>Tulipan tak na prawdę nie pochodzi z Europy, pojawił się tu dopiero w drugiej połowie XVI wieku, przywieziony z Imperium Osmańskiego. Pierwsze cebulki dotarły do Wiednia w 1554 roku za sprawą flamandzkiego ambasadora Ferdynanda I Habsburga na dworze Sulejmana Wspaniałego.</a:t>
            </a:r>
          </a:p>
        </p:txBody>
      </p:sp>
    </p:spTree>
    <p:extLst>
      <p:ext uri="{BB962C8B-B14F-4D97-AF65-F5344CB8AC3E}">
        <p14:creationId xmlns:p14="http://schemas.microsoft.com/office/powerpoint/2010/main" val="260641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2AFA5F-EB7F-4280-BAAD-A7641CA3F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06422CC-D9B6-9299-D7C2-4A643672FBCE}"/>
              </a:ext>
            </a:extLst>
          </p:cNvPr>
          <p:cNvSpPr>
            <a:spLocks noGrp="1"/>
          </p:cNvSpPr>
          <p:nvPr>
            <p:ph type="title"/>
          </p:nvPr>
        </p:nvSpPr>
        <p:spPr>
          <a:xfrm>
            <a:off x="1600200" y="699591"/>
            <a:ext cx="7638168" cy="1470404"/>
          </a:xfrm>
        </p:spPr>
        <p:txBody>
          <a:bodyPr anchor="b">
            <a:normAutofit/>
          </a:bodyPr>
          <a:lstStyle/>
          <a:p>
            <a:r>
              <a:rPr lang="pl-PL" dirty="0"/>
              <a:t>Gatunki i odmiany tulipanów</a:t>
            </a:r>
          </a:p>
        </p:txBody>
      </p:sp>
      <p:sp>
        <p:nvSpPr>
          <p:cNvPr id="10" name="Rectangle 9">
            <a:extLst>
              <a:ext uri="{FF2B5EF4-FFF2-40B4-BE49-F238E27FC236}">
                <a16:creationId xmlns:a16="http://schemas.microsoft.com/office/drawing/2014/main" id="{BDAC9C0A-BBCA-4B9F-8ADF-5B2CCB19F9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0A062C7-DA2B-0EF0-7ED4-C671B4235C21}"/>
              </a:ext>
            </a:extLst>
          </p:cNvPr>
          <p:cNvSpPr>
            <a:spLocks noGrp="1"/>
          </p:cNvSpPr>
          <p:nvPr>
            <p:ph idx="1"/>
          </p:nvPr>
        </p:nvSpPr>
        <p:spPr>
          <a:xfrm>
            <a:off x="1600200" y="2476499"/>
            <a:ext cx="7638168" cy="3614813"/>
          </a:xfrm>
        </p:spPr>
        <p:txBody>
          <a:bodyPr vert="horz" lIns="91440" tIns="45720" rIns="91440" bIns="45720" rtlCol="0">
            <a:normAutofit/>
          </a:bodyPr>
          <a:lstStyle/>
          <a:p>
            <a:r>
              <a:rPr lang="pl-PL">
                <a:ea typeface="+mj-lt"/>
                <a:cs typeface="+mj-lt"/>
              </a:rPr>
              <a:t>Gatunków tulipanów jest ponad sto, a odmian powyżej 10 tysięcy. Jednym z sekretów ich popularności jest niezwykła różnorodność barw – od białego do prawie czarnego, z wyjątkiem czysto niebieskiego.</a:t>
            </a:r>
          </a:p>
        </p:txBody>
      </p:sp>
      <p:sp>
        <p:nvSpPr>
          <p:cNvPr id="12" name="Rectangle 11">
            <a:extLst>
              <a:ext uri="{FF2B5EF4-FFF2-40B4-BE49-F238E27FC236}">
                <a16:creationId xmlns:a16="http://schemas.microsoft.com/office/drawing/2014/main" id="{1B784CEF-F6B1-4D62-86B3-F2A7C4EFB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248316" y="2749419"/>
            <a:ext cx="949990" cy="41147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48D47FD-99F1-4F70-A0B7-DE3FFDD3B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40216" y="2930143"/>
            <a:ext cx="5214382" cy="1269732"/>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3202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ED2F08D-1D29-4936-B7D6-9F88442A0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18D860B-EAEB-B36E-6C41-AB5958757EBF}"/>
              </a:ext>
            </a:extLst>
          </p:cNvPr>
          <p:cNvSpPr>
            <a:spLocks noGrp="1"/>
          </p:cNvSpPr>
          <p:nvPr>
            <p:ph type="title"/>
          </p:nvPr>
        </p:nvSpPr>
        <p:spPr>
          <a:xfrm>
            <a:off x="800100" y="395926"/>
            <a:ext cx="10535235" cy="1065229"/>
          </a:xfrm>
        </p:spPr>
        <p:txBody>
          <a:bodyPr anchor="ctr">
            <a:normAutofit/>
          </a:bodyPr>
          <a:lstStyle/>
          <a:p>
            <a:r>
              <a:rPr lang="pl-PL" dirty="0"/>
              <a:t>Tulipany w </a:t>
            </a:r>
            <a:r>
              <a:rPr lang="pl-PL"/>
              <a:t>holandii</a:t>
            </a:r>
          </a:p>
        </p:txBody>
      </p:sp>
      <p:sp>
        <p:nvSpPr>
          <p:cNvPr id="10" name="Rectangle 9">
            <a:extLst>
              <a:ext uri="{FF2B5EF4-FFF2-40B4-BE49-F238E27FC236}">
                <a16:creationId xmlns:a16="http://schemas.microsoft.com/office/drawing/2014/main" id="{8ACC75C7-D8A5-44A4-92E4-A0797BB61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07106" cy="2019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C727D49-D2FD-46AD-8B1A-11C9E5D9A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97298" y="3248167"/>
            <a:ext cx="8194701" cy="3608015"/>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77DB1C2B-A281-41EA-98EB-489A3DCD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2614" y="1739386"/>
            <a:ext cx="9666748" cy="4294415"/>
          </a:xfrm>
          <a:prstGeom prst="rect">
            <a:avLst/>
          </a:prstGeom>
          <a:solidFill>
            <a:schemeClr val="accent1">
              <a:lumMod val="20000"/>
              <a:lumOff val="80000"/>
            </a:schemeClr>
          </a:solidFill>
          <a:ln w="38100">
            <a:noFill/>
          </a:ln>
          <a:effectLst>
            <a:outerShdw dist="1905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8F8CD86-105E-3E0C-D7EF-4EB6341DAB5B}"/>
              </a:ext>
            </a:extLst>
          </p:cNvPr>
          <p:cNvSpPr>
            <a:spLocks noGrp="1"/>
          </p:cNvSpPr>
          <p:nvPr>
            <p:ph idx="1"/>
          </p:nvPr>
        </p:nvSpPr>
        <p:spPr>
          <a:xfrm>
            <a:off x="2389909" y="2329520"/>
            <a:ext cx="7272705" cy="3118780"/>
          </a:xfrm>
        </p:spPr>
        <p:txBody>
          <a:bodyPr vert="horz" lIns="91440" tIns="45720" rIns="91440" bIns="45720" rtlCol="0">
            <a:normAutofit/>
          </a:bodyPr>
          <a:lstStyle/>
          <a:p>
            <a:r>
              <a:rPr lang="pl-PL">
                <a:solidFill>
                  <a:srgbClr val="000000"/>
                </a:solidFill>
                <a:ea typeface="+mj-lt"/>
                <a:cs typeface="+mj-lt"/>
              </a:rPr>
              <a:t>Na początku XVII wieku, Republikę Siedmiu Zjednoczonych Prowincji Holandii ogarnęło szaleństwo zwane tulipomanią! Cebulki tych kwiatów były warte bardzo dużo i stały się towarem spekulacyjnym. W tym okresie za cenę jednej cebulki w Amsterdamie można było kupić dom nad kanałem.</a:t>
            </a:r>
          </a:p>
        </p:txBody>
      </p:sp>
    </p:spTree>
    <p:extLst>
      <p:ext uri="{BB962C8B-B14F-4D97-AF65-F5344CB8AC3E}">
        <p14:creationId xmlns:p14="http://schemas.microsoft.com/office/powerpoint/2010/main" val="2503725461"/>
      </p:ext>
    </p:extLst>
  </p:cSld>
  <p:clrMapOvr>
    <a:masterClrMapping/>
  </p:clrMapOvr>
</p:sld>
</file>

<file path=ppt/theme/theme1.xml><?xml version="1.0" encoding="utf-8"?>
<a:theme xmlns:a="http://schemas.openxmlformats.org/drawingml/2006/main" name="VeniceBeachVTI">
  <a:themeElements>
    <a:clrScheme name="Venice Beach">
      <a:dk1>
        <a:sysClr val="windowText" lastClr="000000"/>
      </a:dk1>
      <a:lt1>
        <a:sysClr val="window" lastClr="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36</Slides>
  <Notes>0</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VeniceBeachVTI</vt:lpstr>
      <vt:lpstr>Projekt  "Pan Tulipan"</vt:lpstr>
      <vt:lpstr>informacje</vt:lpstr>
      <vt:lpstr>Budowa tulipana</vt:lpstr>
      <vt:lpstr>Systematyka tulipana</vt:lpstr>
      <vt:lpstr>Pochodzenie tulipanów</vt:lpstr>
      <vt:lpstr>Nazwa "tulipan"</vt:lpstr>
      <vt:lpstr>Tulipan w europie</vt:lpstr>
      <vt:lpstr>Gatunki i odmiany tulipanów</vt:lpstr>
      <vt:lpstr>Tulipany w holandii</vt:lpstr>
      <vt:lpstr>Symbolika tulipanów:</vt:lpstr>
      <vt:lpstr>ciekawostki</vt:lpstr>
      <vt:lpstr>Ciekawostki o tulipanach</vt:lpstr>
      <vt:lpstr>Krzyżówki genetyczne</vt:lpstr>
      <vt:lpstr>TULIPANY FIOLETOWE Z TULIPANAMI  ŻÓŁTYMI </vt:lpstr>
      <vt:lpstr>Tulipany fioletowe z tulipanami żółtymi</vt:lpstr>
      <vt:lpstr>TULIPANY CZERWONE Z TULIPANAMI BIAŁYMI </vt:lpstr>
      <vt:lpstr>Tulipany CZERWONE z tulipanami BIAŁYMI</vt:lpstr>
      <vt:lpstr>TULIPANY FIOLETOWE Z TULIPANAMI CZERWONYMI </vt:lpstr>
      <vt:lpstr>Tulipany fioletowe z tulipanami czerwonymi</vt:lpstr>
      <vt:lpstr>TULIPANY RÓŻOWE Z TULIPANAMI BIAŁYMI </vt:lpstr>
      <vt:lpstr>Tulipany różowe z tulipanami białymi</vt:lpstr>
      <vt:lpstr>TULIPANY FIOLETOWE Z TULIPANAMI BIAŁYMI </vt:lpstr>
      <vt:lpstr>Tulipany FIOLETOWE z tulipanami białymi</vt:lpstr>
      <vt:lpstr>TULIPANY FIOLETOWE Z TULIPANAmi RÓŻOWYMI </vt:lpstr>
      <vt:lpstr>Tulipany FIOLETOWE z tulipanami różowymi</vt:lpstr>
      <vt:lpstr>TULIPANY ŻÓŁTE Z TULIPANAMI CZERWONYMI </vt:lpstr>
      <vt:lpstr>Tulipany żółte z tulipanami czerwonymi</vt:lpstr>
      <vt:lpstr>TULIPANY ŻÓŁTE Z TULIPANAMI różowymI </vt:lpstr>
      <vt:lpstr>Tulipany żółte z tulipanami różowymi</vt:lpstr>
      <vt:lpstr>TULIPANY ŻÓŁTE Z TULIPANAMI BIAŁYMI  </vt:lpstr>
      <vt:lpstr>Tulipany żółte z tulipanami białymi</vt:lpstr>
      <vt:lpstr>TULIPANY CZERWONE Z TULIPANAMI RÓŻOWYMI </vt:lpstr>
      <vt:lpstr>Tulipany czerwone z tulipanami różowymi</vt:lpstr>
      <vt:lpstr>wnioski</vt:lpstr>
      <vt:lpstr>wnioski</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817</cp:revision>
  <dcterms:created xsi:type="dcterms:W3CDTF">2023-06-04T12:09:23Z</dcterms:created>
  <dcterms:modified xsi:type="dcterms:W3CDTF">2023-06-20T20:40:48Z</dcterms:modified>
</cp:coreProperties>
</file>